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072" autoAdjust="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444077" y="1730234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提多书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神怜悯，救我们，重生洗涤灵更新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2797" y="1022862"/>
            <a:ext cx="7670165" cy="45428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3:5 祂便救了我们，并不是本于我们所成就的义行，乃是照着祂的怜悯，借着重生的洗涤，和圣灵的更新。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3:6 这圣灵就是神借着耶稣基督我们的救主，丰丰富富浇灌在我们身上的，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3:7 好叫我们既因祂的恩典得称义，就可以照着永远生命的盼望成为后嗣。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71320" y="1296670"/>
            <a:ext cx="619252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嘱咐圣徒要与政权保持良好关系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71319" y="2018665"/>
            <a:ext cx="529366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对付分门结党的人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71320" y="2827655"/>
            <a:ext cx="3367788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结语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1445" y="459749"/>
            <a:ext cx="7956645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3:1 你要提醒众人服从执政的、掌权的，顺从他们，预备行各样的善事。 </a:t>
            </a: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3:2 不要毁谤人，不要争竞，乃要谦让宜人，向众人显出十分的温柔。 </a:t>
            </a:r>
          </a:p>
          <a:p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7565" y="2341781"/>
            <a:ext cx="6083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服从执政的、掌权的，顺从他们，预备行各样的善事</a:t>
            </a:r>
            <a:endParaRPr lang="zh-CN" altLang="en-US" sz="2000" b="1"/>
          </a:p>
        </p:txBody>
      </p:sp>
      <p:sp>
        <p:nvSpPr>
          <p:cNvPr id="4" name="文本框 3"/>
          <p:cNvSpPr txBox="1"/>
          <p:nvPr/>
        </p:nvSpPr>
        <p:spPr>
          <a:xfrm>
            <a:off x="837565" y="3529965"/>
            <a:ext cx="762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不要毁谤人，不要争竞，乃要谦让宜人，向众人显出十分的温柔。</a:t>
            </a:r>
            <a:endParaRPr lang="zh-CN" altLang="en-US" sz="2000" b="1"/>
          </a:p>
        </p:txBody>
      </p:sp>
      <p:sp>
        <p:nvSpPr>
          <p:cNvPr id="5" name="文本框 4"/>
          <p:cNvSpPr txBox="1"/>
          <p:nvPr/>
        </p:nvSpPr>
        <p:spPr>
          <a:xfrm>
            <a:off x="1183005" y="2839621"/>
            <a:ext cx="710057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这乃是承认神的权柄，并尊重祂对人的管理。（罗十三1～2。）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83005" y="4447540"/>
            <a:ext cx="618236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即不要争吵，要与人和睦。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83005" y="5389880"/>
            <a:ext cx="646684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即对待别人谦让、亲切、温和、合理、体贴、不严厉。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83005" y="3988435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【不要争竞】</a:t>
            </a:r>
            <a:endParaRPr lang="zh-CN" altLang="en-US" sz="2000" b="1"/>
          </a:p>
        </p:txBody>
      </p:sp>
      <p:sp>
        <p:nvSpPr>
          <p:cNvPr id="9" name="文本框 8"/>
          <p:cNvSpPr txBox="1"/>
          <p:nvPr/>
        </p:nvSpPr>
        <p:spPr>
          <a:xfrm>
            <a:off x="1183005" y="491871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【谦让宜人】</a:t>
            </a:r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1445" y="499859"/>
            <a:ext cx="7874758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3:3 因为我们从前也是无知、悖逆、受迷惑的，给各样的私欲和宴乐作奴仆，将生命时光耗费于恶毒和嫉妒，是可恨的，又是彼此相恨。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7896" y="1872605"/>
            <a:ext cx="711136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我们该记住，我们在性情上是与别人一样，活在堕落的光景中，因而该。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0703" y="320865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服权柄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0703" y="3798570"/>
            <a:ext cx="1415772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谦让宜人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780703" y="4387850"/>
            <a:ext cx="800219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温柔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2695863" y="3465830"/>
            <a:ext cx="221996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承认神的权柄，并尊重祂对人的管理</a:t>
            </a:r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5484148" y="3465830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同情他们可怜的生活，</a:t>
            </a:r>
          </a:p>
          <a:p>
            <a:pPr algn="l"/>
            <a:r>
              <a:rPr lang="zh-CN" altLang="en-US" sz="2400" b="1" dirty="0">
                <a:sym typeface="+mn-ea"/>
              </a:rPr>
              <a:t>为他们的得救祷告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7565" y="579773"/>
            <a:ext cx="7301865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3:4 然而，当我们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救主神的恩慈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，和祂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对人的爱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显现的时候，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3:5 祂便救了我们，并不是本于我们所成就的义行，乃是照着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祂的怜悯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，借着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重生的洗涤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，和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圣灵的更新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。 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3:6 这圣灵就是神借着耶稣基督我们的救主，丰丰富富浇灌在我们身上的， 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3:7 好叫我们既因祂的恩典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得称义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，就可以照着永远生命的盼望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成为后嗣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。 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6185" y="330390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救主神的恩慈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26185" y="382778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对人的爱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26185" y="443484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重生的洗涤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26185" y="510159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圣灵的更新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67125" y="40665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得称义</a:t>
            </a:r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5691505" y="4066540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成为后嗣</a:t>
            </a:r>
            <a:r>
              <a:rPr lang="zh-CN" altLang="en-US" sz="2400" b="1">
                <a:sym typeface="+mn-ea"/>
              </a:rPr>
              <a:t> </a:t>
            </a:r>
            <a:endParaRPr lang="zh-CN" altLang="en-US" sz="2400" b="1"/>
          </a:p>
        </p:txBody>
      </p:sp>
      <p:sp>
        <p:nvSpPr>
          <p:cNvPr id="10" name="右大括号 9"/>
          <p:cNvSpPr/>
          <p:nvPr/>
        </p:nvSpPr>
        <p:spPr>
          <a:xfrm>
            <a:off x="3400916" y="3555964"/>
            <a:ext cx="75565" cy="182118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4631055" y="4244340"/>
            <a:ext cx="9759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5685" y="1305560"/>
            <a:ext cx="7016494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4～8节所强调积极的事，应当有力且一贯的讲明，就如我们的救主神、耶稣基督我们的救主、圣灵、神的恩慈、爱、怜悯、恩典和永远的生命，连同祂称义、拯救、重生、洗涤并更新的作为。这些就是三一神同祂的属性和美德，加上祂在永远救恩里神圣的作为。这些乃是生命的事，属于生命树，（创二9，）并且产生后嗣，承受神之于他们的一切所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4400" y="735330"/>
            <a:ext cx="7560859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3:9 但要远避愚拙的辩论、家谱、争竞、以及因律法而起的争论，因为这些都是无益虚妄的。 </a:t>
            </a: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3:10 分门结党的人，警戒过一两次，就要拒绝； </a:t>
            </a: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3:11 知道这等人已经深入歧途，虽定自己的罪，仍是犯罪。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3155" y="3152219"/>
            <a:ext cx="703580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在9～11节所对付消极的事，应当远避，就如愚拙的辩论、家谱、争竞、因律法而起的争论，以及分门结党、坚持己见的人。这些乃是（使人死的）知识的事，属于知识树，并且杀死受害的人。属于生命树之生命的事当强调，属于知识树之知识的事要远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7547" y="215310"/>
            <a:ext cx="8202304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3:12 我打发亚提马或推基古到你那里去的时候，你要赶紧往尼哥波立去见我，因为我已经定意在那里过冬。 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3:13 你要赶紧给律法师西纳和亚波罗送行，叫他们没有缺乏。 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3:14 并且我们的人也要学习作正经事业，好应必需，免得不结果子。 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3:15 同我在一起的众人都问你安。请代问那些因信爱我们的人安。愿恩典与你们众人同在。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32012" y="2297448"/>
            <a:ext cx="8488907" cy="47089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直译，在信里。指主观的信，就是那把我们带进与主生机的联结里，（约三15，加三26，）且藉着爱运行（加五6）之信的行动。那些与主在祂所关切的事上是一的圣徒，乃是在这信的元素和运行里，爱受苦忠信的使徒。</a:t>
            </a:r>
          </a:p>
          <a:p>
            <a:r>
              <a:rPr lang="zh-CN" altLang="en-US" sz="2000" b="1" dirty="0"/>
              <a:t>信和爱乃在基督里之信徒难以拆双的优越美德。信是神所赐我们，（彼后一1注10，）要我们用以接受（约一12）那作三一神具体化身（西二9）的基督，使我们进入三一神，与祂联结为一，得着祂作我们的生命和生命的供应、并一切。爱是由这奇妙的信所发生出来的，叫我们在那些和我们共同信入基督的人身上，活出三一神在基督里的一切丰富，使父、子、灵，三一神得着荣耀的彰显。信是欣赏、质实并接受三一神这无限的丰富；爱是经历、享受并活出这无限丰富的三一神。信是联于作信徒一切的三一神；爱是将这三一神供给、传输同作信徒的人，使一切的信徒在这奇妙有能的信中，用那神圣超人的爱，彼此相爱，过那在基督里的团体生活，而使基督的身体得以实现，叫那经过种种过程的三一神，在那包罗万有的基督里，藉着那无限量赐生命的灵，今日在地上就得着彰显。</a:t>
            </a:r>
          </a:p>
          <a:p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1197</Words>
  <Application>Microsoft Office PowerPoint</Application>
  <PresentationFormat>全屏显示(4:3)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2020-01-01T09:03:00Z</dcterms:created>
  <dcterms:modified xsi:type="dcterms:W3CDTF">2020-10-14T05:04:56Z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