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BFF07-F4A4-4E25-BC96-3AE46506E005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AD35-9B8B-4838-AA1B-DA70ECB41C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弃世俗，远老妇，操练敬虔多益处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27584" y="1052736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4:6 </a:t>
            </a:r>
            <a:r>
              <a:rPr lang="zh-CN" altLang="en-US" sz="2800" b="1" dirty="0" smtClean="0"/>
              <a:t>你将这些事提醒弟兄们，便是基督耶稣的好执事，在信仰的话，并你向来所紧紧跟随善美教训的话上，得了喂养。</a:t>
            </a:r>
            <a:endParaRPr lang="zh-CN" altLang="en-US" sz="2800" b="1" dirty="0"/>
          </a:p>
        </p:txBody>
      </p:sp>
      <p:sp>
        <p:nvSpPr>
          <p:cNvPr id="7" name="矩形 6"/>
          <p:cNvSpPr/>
          <p:nvPr/>
        </p:nvSpPr>
        <p:spPr>
          <a:xfrm>
            <a:off x="827583" y="2598003"/>
            <a:ext cx="76477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4:7 </a:t>
            </a:r>
            <a:r>
              <a:rPr lang="zh-CN" altLang="en-US" sz="2800" b="1" dirty="0" smtClean="0"/>
              <a:t>只是要弃绝那世俗的言语，和老妇的虚构无稽之事，并要操练自己以至于敬虔。</a:t>
            </a:r>
            <a:endParaRPr lang="zh-CN" altLang="en-US" sz="2800" b="1" dirty="0"/>
          </a:p>
        </p:txBody>
      </p:sp>
      <p:sp>
        <p:nvSpPr>
          <p:cNvPr id="8" name="矩形 7"/>
          <p:cNvSpPr/>
          <p:nvPr/>
        </p:nvSpPr>
        <p:spPr>
          <a:xfrm>
            <a:off x="827584" y="3894147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4:8 </a:t>
            </a:r>
            <a:r>
              <a:rPr lang="zh-CN" altLang="en-US" sz="2800" b="1" dirty="0" smtClean="0"/>
              <a:t>因为操练身体益处还少；惟独敬虔，凡事都有益处，有今生和来生的应许。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51720" y="1897668"/>
            <a:ext cx="40361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+mj-ea"/>
                <a:ea typeface="+mj-ea"/>
              </a:rPr>
              <a:t>召会败落的预言</a:t>
            </a:r>
          </a:p>
        </p:txBody>
      </p:sp>
      <p:sp>
        <p:nvSpPr>
          <p:cNvPr id="3" name="矩形 2"/>
          <p:cNvSpPr/>
          <p:nvPr/>
        </p:nvSpPr>
        <p:spPr>
          <a:xfrm>
            <a:off x="2051720" y="2761764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+mj-ea"/>
                <a:ea typeface="+mj-ea"/>
              </a:rPr>
              <a:t>基督的好执事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2068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4:1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但那灵明说，在后来的时期，必有人离弃信仰，去注意迷惑人的灵和鬼的教训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568" y="227687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离弃信仰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2771800" y="2276872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注意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3635896" y="1916832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迷惑人的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灵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3707904" y="2564904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鬼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827585" y="3645024"/>
            <a:ext cx="2520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4:3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他们禁止嫁娶，禁戒食物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13855" y="1951355"/>
            <a:ext cx="172339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借着说谎之人的假冒</a:t>
            </a:r>
          </a:p>
        </p:txBody>
      </p:sp>
      <p:sp>
        <p:nvSpPr>
          <p:cNvPr id="9" name="矩形 8"/>
          <p:cNvSpPr/>
          <p:nvPr/>
        </p:nvSpPr>
        <p:spPr>
          <a:xfrm>
            <a:off x="3635896" y="3645024"/>
            <a:ext cx="29317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凡神所造的都是好的</a:t>
            </a:r>
          </a:p>
        </p:txBody>
      </p:sp>
      <p:sp>
        <p:nvSpPr>
          <p:cNvPr id="10" name="矩形 9"/>
          <p:cNvSpPr/>
          <p:nvPr/>
        </p:nvSpPr>
        <p:spPr>
          <a:xfrm>
            <a:off x="6804248" y="3645024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感谢着领受</a:t>
            </a:r>
          </a:p>
        </p:txBody>
      </p:sp>
      <p:sp>
        <p:nvSpPr>
          <p:cNvPr id="11" name="矩形 10"/>
          <p:cNvSpPr/>
          <p:nvPr/>
        </p:nvSpPr>
        <p:spPr>
          <a:xfrm>
            <a:off x="3635896" y="4293096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借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着神的话和人的代求，成为圣别</a:t>
            </a:r>
          </a:p>
        </p:txBody>
      </p:sp>
      <p:sp>
        <p:nvSpPr>
          <p:cNvPr id="12" name="左大括号 11"/>
          <p:cNvSpPr/>
          <p:nvPr/>
        </p:nvSpPr>
        <p:spPr>
          <a:xfrm>
            <a:off x="3563888" y="2132856"/>
            <a:ext cx="144016" cy="7200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80112" y="227687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教训</a:t>
            </a:r>
            <a:endParaRPr lang="zh-CN" altLang="en-US" sz="2400" b="1" dirty="0"/>
          </a:p>
        </p:txBody>
      </p:sp>
      <p:sp>
        <p:nvSpPr>
          <p:cNvPr id="14" name="右大括号 13"/>
          <p:cNvSpPr/>
          <p:nvPr/>
        </p:nvSpPr>
        <p:spPr>
          <a:xfrm>
            <a:off x="5364088" y="2132856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87624" y="404664"/>
            <a:ext cx="24634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基督的好执事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7623" y="1340768"/>
            <a:ext cx="3956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你将这些事提醒弟兄们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1187624" y="1988840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在信仰的话，并善美教训的话上，得了喂养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1187624" y="2636912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弃绝那世俗的言语，和老妇的虚构无稽之事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1187624" y="3356992"/>
            <a:ext cx="358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操练自己以至于敬虔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1187624" y="4077072"/>
            <a:ext cx="7772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在言语、为人、爱、信、纯洁上，作信徒的榜样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1187623" y="4797152"/>
            <a:ext cx="32099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不轻忽里面的恩赐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11560" y="260648"/>
            <a:ext cx="8136904" cy="193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召会败落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有人离弃信仰，去注意迷惑人的灵和鬼的教训；禁止嫁娶，禁戒食物。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1560" y="2219380"/>
            <a:ext cx="4752528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基督的好执事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1560" y="2942306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将使徒的教训提醒弟兄们；在信仰的话，并善美教训的话上，得了喂养；弃绝那世俗的言语，和老妇的虚构无稽之事；操练自己以至于敬虔；在言语、为人、爱、信、纯洁上，作信徒的榜样；不轻忽里面的恩赐。</a:t>
            </a:r>
            <a:endParaRPr lang="zh-CN" altLang="en-US" sz="28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345</Words>
  <Application>Microsoft Office PowerPoint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方正姚体</vt:lpstr>
      <vt:lpstr>仿宋</vt:lpstr>
      <vt:lpstr>黑体</vt:lpstr>
      <vt:lpstr>华文隶书</vt:lpstr>
      <vt:lpstr>华文细黑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bide</cp:lastModifiedBy>
  <cp:revision>5</cp:revision>
  <dcterms:created xsi:type="dcterms:W3CDTF">2019-10-30T10:00:00Z</dcterms:created>
  <dcterms:modified xsi:type="dcterms:W3CDTF">2020-10-14T03:33:47Z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