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903995" y="1820799"/>
            <a:ext cx="50321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帖撒罗尼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迦后书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要站住，当持守，使徒多方的传授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593592" y="3328416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2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73760" y="1169035"/>
            <a:ext cx="7395845" cy="32501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/>
              <a:t>2:13 主所爱的弟兄们，我们应当常为你们感谢神，因为祂从起初拣选了你们，叫你们借着那灵的圣别，并你们对真理的信，可以得救。 </a:t>
            </a:r>
          </a:p>
          <a:p>
            <a:pPr>
              <a:lnSpc>
                <a:spcPct val="150000"/>
              </a:lnSpc>
            </a:pPr>
            <a:r>
              <a:rPr lang="zh-CN" altLang="en-US" sz="2800" b="1"/>
              <a:t>2:14 神借着我们所传的福音，也呼召你们到这地步，好得着我们主耶稣基督的荣耀。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17220" y="352425"/>
            <a:ext cx="785622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 弟兄们，关于我们主耶稣基督的来临，和我们聚集到祂那里。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58800" y="1277620"/>
            <a:ext cx="26314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  <a:sym typeface="+mn-ea"/>
              </a:rPr>
              <a:t>主耶稣基督的来临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625850" y="1277620"/>
            <a:ext cx="26314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  <a:sym typeface="+mn-ea"/>
              </a:rPr>
              <a:t>我们聚集到祂那里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17220" y="1864360"/>
            <a:ext cx="7856220" cy="45561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希腊文，parousia，巴路西亚，意同在。见帖前二19注1，太二四3注3。这里说到两件事：主的巴路西亚（同在），和我们聚集到祂那里（被提）。主的巴路西亚要开始于得胜者被提到天上神宝座那里，在大灾难的末了要来到空中，持续一时，而后结束于“祂巴路西亚的显现。”在主巴路西亚停留于空中时，大体的信徒要被提，在空中与主相会。照上下文，2节“主的日子，”就是指主巴路西亚（来临）的日子，在这日子大体的信徒要被提。3节确定的告诉我们，在这日子之前，敌基督要显露出来，在大灾难中扮演极重要的角色。这清楚且明确的启示，主到空中的来临（巴路西亚）和大体信徒的被提，不会发生在大灾难之前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30250" y="424180"/>
            <a:ext cx="7623175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2:2 我们求你们，无论有灵、或言语、或冒我们名的书信，说主的日子已经来到，你们的心思都不要贸然摇动，你们也不要惊慌。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2:3 不要让任何人用任何方法诱骗你们；因为那日子以前，必有背道的事先来，并有那不法的人，就是灭亡之子，显露出来；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299835" y="3408680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主的日子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41375" y="3408680"/>
            <a:ext cx="38557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不法的人（灭亡之子）显露</a:t>
            </a:r>
          </a:p>
        </p:txBody>
      </p:sp>
      <p:cxnSp>
        <p:nvCxnSpPr>
          <p:cNvPr id="5" name="直接箭头连接符 4"/>
          <p:cNvCxnSpPr>
            <a:stCxn id="4" idx="3"/>
          </p:cNvCxnSpPr>
          <p:nvPr/>
        </p:nvCxnSpPr>
        <p:spPr>
          <a:xfrm flipV="1">
            <a:off x="4685665" y="3632835"/>
            <a:ext cx="1395730" cy="635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841375" y="4504055"/>
            <a:ext cx="20193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不要贸然摇动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767455" y="4504055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不要惊慌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51815" y="444500"/>
            <a:ext cx="8039735" cy="58515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2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:4 他是那敌对、且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高抬自己超过一切称为神，或受人敬拜者的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，甚至坐在神的殿里，展示自己，说他就是神。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2:5 我还在你们那里的时候，曾一再把这些事告诉你们，你们不记得么？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2:6 现在你们也知道，那抑制他，使他到了自己的时候，才可以显露出来的是什么。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2:7 因为那不法的奥秘已经发动，只等那现在的抑制者被除去；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2:8 那时这不法者必显露出来，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主耶稣要用祂口中的气除灭他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，并用祂来临的显现废掉他。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2:9 这不法者的来临，是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照着撒但的运行，行各样的异能、神迹、和虚谎的奇事，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2:10 并且在那灭亡的人身上，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行各样不义的欺骗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；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73760" y="523875"/>
            <a:ext cx="7395845" cy="23063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2:13 主所爱的弟兄们，我们应当常为你们感谢神，因为祂从起初拣选了你们，叫你们借着那灵的圣别，并你们对真理的信，可以得救。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2:14 神借着我们所传的福音，也呼召你们到这地步，好得着我们主耶稣基督的荣耀。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90930" y="3170555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那灵的圣别</a:t>
            </a:r>
            <a:endParaRPr lang="zh-CN" altLang="en-US" sz="2400" b="1"/>
          </a:p>
        </p:txBody>
      </p:sp>
      <p:sp>
        <p:nvSpPr>
          <p:cNvPr id="4" name="文本框 3"/>
          <p:cNvSpPr txBox="1"/>
          <p:nvPr/>
        </p:nvSpPr>
        <p:spPr>
          <a:xfrm>
            <a:off x="1090930" y="4087495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对真理的信</a:t>
            </a:r>
            <a:endParaRPr lang="zh-CN" altLang="en-US" sz="2400" b="1"/>
          </a:p>
        </p:txBody>
      </p:sp>
      <p:sp>
        <p:nvSpPr>
          <p:cNvPr id="5" name="右大括号 4"/>
          <p:cNvSpPr/>
          <p:nvPr/>
        </p:nvSpPr>
        <p:spPr>
          <a:xfrm>
            <a:off x="3059430" y="3300730"/>
            <a:ext cx="146685" cy="1036320"/>
          </a:xfrm>
          <a:prstGeom prst="righ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3801745" y="3588385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得救</a:t>
            </a:r>
            <a:endParaRPr lang="zh-CN" altLang="en-US" sz="2400" b="1"/>
          </a:p>
        </p:txBody>
      </p:sp>
      <p:sp>
        <p:nvSpPr>
          <p:cNvPr id="7" name="文本框 6"/>
          <p:cNvSpPr txBox="1"/>
          <p:nvPr/>
        </p:nvSpPr>
        <p:spPr>
          <a:xfrm>
            <a:off x="5191760" y="3588385"/>
            <a:ext cx="110109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得荣耀</a:t>
            </a:r>
            <a:endParaRPr lang="zh-CN" altLang="en-US" sz="2400" b="1"/>
          </a:p>
          <a:p>
            <a:pPr algn="l"/>
            <a:endParaRPr lang="zh-CN" altLang="en-US" sz="2400" b="1"/>
          </a:p>
        </p:txBody>
      </p:sp>
      <p:sp>
        <p:nvSpPr>
          <p:cNvPr id="10" name="文本框 9"/>
          <p:cNvSpPr txBox="1"/>
          <p:nvPr/>
        </p:nvSpPr>
        <p:spPr>
          <a:xfrm>
            <a:off x="873760" y="4751705"/>
            <a:ext cx="749046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olidFill>
                  <a:srgbClr val="002060"/>
                </a:solidFill>
              </a:rPr>
              <a:t>神在永远里拣选我们，叫我们可以得救，然后在时间里呼召我们，叫我们得着主的荣耀。借着那灵的圣别并我们对真理的信而得救是过程，得着我们主的荣耀是目标。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654050" y="534035"/>
            <a:ext cx="7836535" cy="36360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那灵的圣别有三步：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(一)在使我们悔改相信时，寻找我们，并使我们自责；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(二)在我们得救时，在地位上并性质上圣别我们；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(三)在我们追求生命长大时，在性质上圣化我们。神的救恩乃是借着那灵这三步的圣别，施行到我们身上，给我们完全得着并享受。那灵这三步的圣别，不只将我们从一切老旧、消极的事物中分别出来，归神为圣，且将我们圣化为新造，满有主的素质和成分，以得着主的荣耀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627380" y="4624070"/>
            <a:ext cx="8072120" cy="14204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那灵的圣别是将神救恩的一切，启示并带给我们；我们的信是接受那灵所启示并带给我们的，以致得着神的救恩。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83260" y="765810"/>
            <a:ext cx="7611110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2:15 所以弟兄们，要站立得住，凡你们受教所得的传授，无论是口传的，或是我们信上写的，都要持守。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2:16 但愿我们的主耶稣基督自己，和神我们的父，就是那爱我们，在恩典中将永远的安慰和美好的盼望赐给我们的，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2:17 安慰你们的心，并在一切善行善言上，坚固你们。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83260" y="3498850"/>
            <a:ext cx="7611110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神爱我们，从起初拣选了我们，又借着福音呼召了我们。祂拣选我们，叫我们借着那灵的圣别可以得救；又呼召我们，叫我们得着主的荣耀。现今祂在恩典中，用永远的安慰和美好的盼望带我们往前。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26110" y="1029970"/>
            <a:ext cx="2566670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</a:rPr>
              <a:t>保罗的负担：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31240" y="1911350"/>
            <a:ext cx="6567805" cy="664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/>
              <a:t>1.</a:t>
            </a:r>
            <a:r>
              <a:rPr lang="zh-CN" altLang="en-US" sz="2800" b="1"/>
              <a:t>对主的再来和我们的被提有清楚的认识。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31240" y="2660396"/>
            <a:ext cx="7204075" cy="1957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2800" b="1" dirty="0">
                <a:sym typeface="+mn-ea"/>
              </a:rPr>
              <a:t>2.</a:t>
            </a:r>
            <a:r>
              <a:rPr lang="zh-CN" altLang="en-US" sz="2800" b="1" dirty="0">
                <a:sym typeface="+mn-ea"/>
              </a:rPr>
              <a:t>借着那灵的圣别，我们对真理的信，神永远的安慰和美好的盼望的引领，我们能得救、得荣耀，有分于第一次的被提。</a:t>
            </a:r>
            <a:endParaRPr lang="zh-CN" altLang="en-US" sz="2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1164</Words>
  <Application>Microsoft Office PowerPoint</Application>
  <PresentationFormat>全屏显示(4:3)</PresentationFormat>
  <Paragraphs>42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8" baseType="lpstr">
      <vt:lpstr>方正姚体</vt:lpstr>
      <vt:lpstr>仿宋</vt:lpstr>
      <vt:lpstr>华文隶书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6</cp:revision>
  <dcterms:created xsi:type="dcterms:W3CDTF">2019-09-25T15:03:00Z</dcterms:created>
  <dcterms:modified xsi:type="dcterms:W3CDTF">2020-10-14T03:18:05Z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