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帖撒罗尼迦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常喜乐，多祷告，凡事谢恩神量好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7450" y="1668145"/>
            <a:ext cx="6245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5:24 那召你们的是信实的，祂也必作成这事。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7450" y="2453640"/>
            <a:ext cx="67964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信实的神召了我们，也必要全然圣别我们，并保守我们全人得以完全。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1200" y="841375"/>
            <a:ext cx="78454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5:25 弟兄们，请为我们祷告。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5:26 你们要用圣别的亲嘴问众弟兄安。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5:27 我指着主吩咐你们，要把这信念给众弟兄听。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5:28 愿我们主耶稣基督的恩与你们同在。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121408" y="329184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帖撒罗尼迦书中使徒的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嘱咐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53896" y="1773936"/>
            <a:ext cx="607570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要圣别，禁戒淫乱。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(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帖前四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2-3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 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彼此相爱要更充盈超越。（四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9-10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3.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作安静人，亲手作工。（四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11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4.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行事端正得体。（四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12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5.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要敬重带领者。（五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12-13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 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6.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要彼此和睦。 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13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7.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要劝戒不守规矩的人。（五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14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8.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要抚慰灰心的人。（五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14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9.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要扶持软弱的人。（五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14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10.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要对众人恒忍。（五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14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88836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121408" y="329184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帖撒罗尼迦书中使徒的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嘱咐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71016" y="1773936"/>
            <a:ext cx="632256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11.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竭力追求良善。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帖前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15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12.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要常常喜乐。（五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16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13.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不住的祷告。（五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17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 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14.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凡事谢恩。（五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18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15.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不要销灭那灵。（五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19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16.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不要藐视申言者的话。（五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20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17.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凡事察验，要持守善美的。（五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21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18.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恶事要远离禁作。（五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22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19.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远离不按规矩行的人。（帖后三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20.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行善不可丧志。（三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13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9384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4631" y="4091432"/>
            <a:ext cx="697357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5</a:t>
            </a:r>
            <a:r>
              <a:rPr lang="zh-CN" altLang="en-US" sz="2400" b="1" dirty="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:23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且愿和平的神，亲自全然圣别你们，又愿你们的灵、与魂、与身子得蒙保守，在我们主耶稣基督来临的时候，得以完全，无可指摘。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4631" y="494157"/>
            <a:ext cx="703072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5:16 要常常喜乐，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5:17 不住的祷告，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5:18 凡事谢恩；因为这是神在基督耶稣里对你们的旨意。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5:19 不要销灭那灵，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5:20 不要藐视申言者的话，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5:21 但要凡事察验，善美的要持守，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5:22 各种的恶事要远离禁作。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0750" y="817880"/>
            <a:ext cx="44678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其儆醒与谨守　五1～11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0750" y="2094865"/>
            <a:ext cx="4784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信、爱、望的保障　4～11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0750" y="2694940"/>
            <a:ext cx="68675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其合作　五12～24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20750" y="3968750"/>
            <a:ext cx="6043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神的工作─圣别并保守信徒　23～24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20750" y="4674235"/>
            <a:ext cx="55308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结语　五25～28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20750" y="1487170"/>
            <a:ext cx="38569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主的日子来临如贼　1～3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20750" y="3362325"/>
            <a:ext cx="61544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信徒的合作─活出属灵圣别的生活　12～22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1060" y="926465"/>
            <a:ext cx="744918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弟兄们，关于时候与时期，不用写信给你们；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 因为你们自己明确晓得，主的日子来到，好像夜间的贼一样。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5:3 人正说平安稳妥的时候，毁灭忽然临到他们，如同产难临到怀胎的妇人一样，他们绝不能逃脱。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1060" y="3093085"/>
            <a:ext cx="73685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主来的日子是保密的，要忽然临到，无人预先晓得。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84810" y="471170"/>
            <a:ext cx="83439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5:6 所以我们不要睡觉，像其余的人一样，总要儆醒谨守。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4810" y="908050"/>
            <a:ext cx="83439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5:8 但我们既是属于白昼，就当谨慎自守，穿上信和爱的胸甲，并戴上救恩之望的头盔。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5:9 因为神没有派定我们受忿怒，乃是派定我们藉着我们的主耶稣基督得着救恩。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4810" y="2757170"/>
            <a:ext cx="834390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胸甲和头盔，指明属灵的争战。胸甲属于信和爱，照着神的义，遮盖并保护我们的心和灵；头盔是救恩的盼望，遮盖并保护我们的思想，心思。信、爱、望是真基督徒生活三个基本的构成成分，如一3所描述的。信与我们的意志，心的一部分有关，也与我们的良心，灵的一部分有关；爱与我们的情感，心的另一部分有关；望与我们的悟性，心思的功用有关。这些都需要保护，真基督徒的生?</a:t>
            </a:r>
          </a:p>
          <a:p>
            <a:r>
              <a:rPr lang="zh-CN" altLang="en-US" sz="2000" b="1"/>
              <a:t>衒o维持。这样的生活是儆醒谨守的。在本书信的开头，使徒赞赏信徒们信心的工作，爱心的劳苦，并对盼望的忍耐。在本书信的结语这里，他劝勉信徒要为这些属灵的美德争战，使这些美德得着遮盖和保护。</a:t>
            </a:r>
          </a:p>
          <a:p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840" y="485140"/>
            <a:ext cx="7302500" cy="186372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ln/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</a:t>
            </a:r>
            <a:r>
              <a:rPr lang="zh-CN" altLang="en-US" sz="2400" b="1">
                <a:ln/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:10 祂为我们死，好叫我们无论醒着或睡着，都可与祂同活。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n/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5:11 所以你们要彼此安慰，互相建造，正如你们一向所行的。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5840" y="2780665"/>
            <a:ext cx="7235190" cy="1364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主为我们死，不仅叫我们得救，脱离永远的沉沦，更叫我们借着祂的复活，得以与祂同活，这种生活能救我们脱离那要来的毁灭。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5840" y="4395470"/>
            <a:ext cx="723519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一面主离开了我们，我们在等候祂的回来；另一面祂与我们同在，我们可与祂同活。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7085" y="477520"/>
            <a:ext cx="755840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5:12 弟兄们，我们还请求你们，要那些在你们中间劳苦，并在主里带领你们，劝戒你们的人，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5:13 又因他们所作的工，在爱里格外尊重他们；你们也要彼此和睦。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5:14 弟兄们，我们劝你们，要劝戒不守规矩的人，抚慰灰心的人，扶持软弱的人，又要对众人恒忍。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71575" y="30695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敬重带领者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71575" y="36747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彼此和睦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71575" y="438658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劝戒不守规矩的人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00475" y="43865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抚慰灰心的人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38850" y="43865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扶持软弱的人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71575" y="50247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对众人恒忍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92172" y="1076325"/>
            <a:ext cx="4559300" cy="4187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常常竭力追求良善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要常常喜乐</a:t>
            </a:r>
            <a:endParaRPr lang="zh-CN" altLang="en-US" sz="28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不住的祷告 </a:t>
            </a:r>
            <a:endParaRPr lang="zh-CN" altLang="en-US" sz="28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凡事谢恩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不销灭那灵 </a:t>
            </a:r>
            <a:endParaRPr lang="zh-CN" altLang="en-US" sz="28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不藐视申言者的话 </a:t>
            </a:r>
            <a:endParaRPr lang="zh-CN" altLang="en-US" sz="28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凡事察验，持守善美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ym typeface="+mn-ea"/>
              </a:rPr>
              <a:t>远离禁作各种恶事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7065" y="400685"/>
            <a:ext cx="767842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:23 且愿和平的神，亲自全然圣别你们，又愿你们的灵、与魂、与身子得蒙保守，在我们主耶稣基督来临的时候，得以完全，无可指摘。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7065" y="2014220"/>
            <a:ext cx="76784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和平的神是那圣别人的，祂的圣别带来和平。当我们从里面被祂全然圣别时，就在凡事上与祂与人都有和平。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7065" y="2795270"/>
            <a:ext cx="76784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或，完全，彻底，…达到极点。神全然圣别我们，叫我们全人─灵、魂、体，没有一部分是凡俗或世俗的。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065" y="3616960"/>
            <a:ext cx="767842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神圣别我们，首先借着生得着我们的灵；其次将祂自己这赐生命的灵，从我们的灵扩展到魂里，浸透并变化魂；最终，经由我们的魂，赐生命给我们必死的身体，并且凭着祂生命的大能，将我们的身体改变形状。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47065" y="4928235"/>
            <a:ext cx="76784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“全然”是指量一面；“完全”是指质一面。在量一面，神要全然圣别我们；在质一面，神要保守我们得以完全，就是要保守我们的灵、魂、体得以完美。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1406</Words>
  <Application>Microsoft Office PowerPoint</Application>
  <PresentationFormat>全屏显示(4:3)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方正姚体</vt:lpstr>
      <vt:lpstr>仿宋</vt:lpstr>
      <vt:lpstr>黑体</vt:lpstr>
      <vt:lpstr>华文楷体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2019-09-16T14:55:00Z</dcterms:created>
  <dcterms:modified xsi:type="dcterms:W3CDTF">2020-09-24T09:41:32Z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