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6" r:id="rId7"/>
    <p:sldId id="257" r:id="rId8"/>
    <p:sldId id="267" r:id="rId9"/>
    <p:sldId id="269" r:id="rId10"/>
    <p:sldId id="270" r:id="rId11"/>
    <p:sldId id="272" r:id="rId12"/>
    <p:sldId id="271" r:id="rId13"/>
    <p:sldId id="258" r:id="rId14"/>
    <p:sldId id="268" r:id="rId15"/>
    <p:sldId id="259" r:id="rId16"/>
    <p:sldId id="262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以弗所书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借召会，使敌魁，现今得知神智慧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5655" y="3855085"/>
            <a:ext cx="755396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阔、长、高、深是基督的量度。我们经历基督，先是经历祂所是的阔，再经历祂所是的长，这是平面的。当我们在基督里长进时，就经历祂丰富的高和深，这是垂直的。我们对基督的经历，必须是三度的，像一立方体；不是一度的，像一条线。我们经历基督，必须来、去、上、下，使我们至终对祂有扎实、立方的经历，这样的经历既不倒也不破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6290" y="2950845"/>
            <a:ext cx="75526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3:18 使你们满有力量，能和众圣徒一同领略何为那阔、长、高、深，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6290" y="337820"/>
            <a:ext cx="73856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3:17 叫你们在爱里生根立基，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6290" y="905510"/>
            <a:ext cx="755205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要经历基督，需要信和爱。（提前一14。）信使我们能领略基督，爱使我们能享受基督。信和爱都不是我们的，乃是祂的。祂的信成了我们的信，使我们信祂；祂的爱成了我们的爱，使我们爱祂。我们在基督的爱里生根立基，就在祂的生命里长大而被建造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4205" y="231140"/>
            <a:ext cx="77971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基督的爱就是基督自己。基督是不可度量的，祂的爱也是这样，因此，是超越知识的爱。然而，我们能借着经历认识这爱。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4205" y="1434465"/>
            <a:ext cx="77978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基督的爱就是基督自己。基督是不可度量的，祂的爱也是这样，因此，是超越知识的爱。然而，我们能藉着经历认识这爱。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4205" y="2560320"/>
            <a:ext cx="76352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使你们被充满，成为神一切的丰满。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4205" y="3274695"/>
            <a:ext cx="774382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当基督安家在我们心里，当我们满有力量，能和众圣徒一同领略基督的量度，并藉着经历，认识祂那超越知识的爱，我们就要被充满，成为神一切的丰满，就是召会，作神团体的彰显，以完成祂的意愿。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神的丰满，含示神所是的丰富成了祂的彰显。神的丰富在神里面，乃是神的丰富；这丰富彰显出来，就成了祂的丰满。（约一16。）神这丰满都居住在基督里面。（西一19，二9。）基督藉着祂的内住，将神这丰满分赐到我们里面，使我们被充满，甚至成为神一切的丰满，作召会实际的出现，使神在其中得着祂彰显的荣耀。（21。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9440" y="457835"/>
            <a:ext cx="7802245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基督安家在我们心里，当我们满有力量，能和众圣徒一同领略基督的量度，并借着经历，认识祂那超越知识的爱，我们就要被充满，成为神一切的丰满，就是召会，作神团体的彰显，以完成祂的意愿。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神的丰满，含示神所是的丰富成了祂的彰显。神的丰富在神里面，乃是神的丰富；这丰富彰显出来，就成了祂的丰满。神这丰满都居住在基督里面。基督借着祂的内住，将神这丰满分赐到我们里面，使我们被充满，甚至成为神一切的丰满，作召会实际的出现，使神在其中得着祂彰显的荣耀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293495" y="1075690"/>
            <a:ext cx="5080000" cy="3415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加强到里面的人里</a:t>
            </a:r>
            <a:endParaRPr 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基督借着信安家在我们心里</a:t>
            </a:r>
            <a:endParaRPr 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3.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在爱里生根立基</a:t>
            </a:r>
            <a:endParaRPr 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4.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同众圣徒一同领略基督的阔长高深</a:t>
            </a:r>
            <a:endParaRPr 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5.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认识基督超越知识的爱</a:t>
            </a:r>
            <a:endParaRPr 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6.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被充满而成为神的丰满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2170" y="1443990"/>
            <a:ext cx="725424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在16～19节使徒的祷告里，“使”字用了四次：求父使我们得加强；结果使基督安家在我们心里；结果使我们满有力量，能以领略基督的量度─阔、长、高、深，并认识基督那超越知识的爱；结果使我们被充满，成为神一切的丰满。这些步骤，是我们享受基督的丰富，借此构成基督的身体新陈代谢的过程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543685" y="1397635"/>
            <a:ext cx="6416675" cy="148540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sz="3200" b="1">
                <a:latin typeface="Calibri" panose="020F0502020204030204" charset="0"/>
                <a:ea typeface="宋体" panose="02010600030101010101" pitchFamily="2" charset="-122"/>
              </a:rPr>
              <a:t>使徒为着神在召会中，并在基督里得荣耀，向神赞美</a:t>
            </a:r>
            <a:endParaRPr lang="zh-CN" altLang="en-US" sz="32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4815" y="525145"/>
            <a:ext cx="76822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恩典的管家职分，与关于召会之奥秘的启示  三</a:t>
            </a:r>
            <a:r>
              <a:rPr lang="en-US" altLang="zh-CN" sz="2400" b="1"/>
              <a:t>1</a:t>
            </a:r>
            <a:r>
              <a:rPr lang="zh-CN" altLang="en-US" sz="2400" b="1">
                <a:sym typeface="+mn-ea"/>
              </a:rPr>
              <a:t>～</a:t>
            </a:r>
            <a:r>
              <a:rPr lang="en-US" altLang="zh-CN" sz="2400" b="1"/>
              <a:t>13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4680" y="109982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管家的职分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4680" y="16471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奥秘的启示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4815" y="2175510"/>
            <a:ext cx="67900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使徒为召会求经历的祷告　三14～19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4815" y="5513070"/>
            <a:ext cx="80619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使徒为着神在召会中，并在基督里得荣耀，向神的赞美　三20～21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4680" y="2735580"/>
            <a:ext cx="58978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要圣徒得加强到里面的人里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4680" y="3266440"/>
            <a:ext cx="45281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要基督安家在圣徒心里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14680" y="3803015"/>
            <a:ext cx="45281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要圣徒领略基督的量度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14680" y="4302125"/>
            <a:ext cx="45281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要圣徒认识基督的爱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14680" y="4807585"/>
            <a:ext cx="47675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要圣徒被充满，成为神的丰满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8865" y="1165860"/>
            <a:ext cx="6920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3:16 愿祂照着祂荣耀的丰富，借着祂的灵，用大能使你们得以加强到里面的人里，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8865" y="2307590"/>
            <a:ext cx="6920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3:17 使基督借着信，安家在你们心里，叫你们在爱里生根立基，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8230" y="3424555"/>
            <a:ext cx="69215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3:18 使你们满有力量，能和众圣徒一同领略何为那阔、长、高、深，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78865" y="4507865"/>
            <a:ext cx="6920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3:19 并认识基督那超越知识的爱，使你们被充满，成为神一切的丰满。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0420" y="498475"/>
            <a:ext cx="75037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因这缘故，我这为你们外邦人作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基督耶稣囚犯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的保罗，为你们祈求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——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1215" y="1520825"/>
            <a:ext cx="7416800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徒保罗认为自己是基督的囚犯。表面上他是拘禁在监牢里，实际上他是被囚在基督里。凭着这样的身分，就是他实际生活的身分，他劝勉众圣徒。保罗在一章和二章，释放神关乎召会之奥秘的启示时，所取的身分是凭神旨意作基督的使徒。这身分是他关于召会之启示的权柄。</a:t>
            </a:r>
          </a:p>
          <a:p>
            <a:endParaRPr lang="zh-CN" altLang="en-US" sz="2400" b="1"/>
          </a:p>
          <a:p>
            <a:r>
              <a:rPr lang="zh-CN" altLang="en-US" sz="2400" b="1"/>
              <a:t>但他在劝勉圣徒行事为人要与神的呼召相配时，所用的身分是主的囚犯。他作基督使徒的身分，使他有资格释放神的启示；他作主囚犯的身分，说出他在主里的行事为人，使他借此能激发并劝勉圣徒，像他一样在主里行事为人。我们若享受基督作我们的囚牢，也就要为着召会的构成，在主里行事为人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5175" y="577850"/>
            <a:ext cx="74453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3:2 谅必你们曾听见那为着你们所赐给我，神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恩典的管家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职分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5175" y="3427730"/>
            <a:ext cx="744537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原文与9节及一10的经纶同字。对神，这字指神的经纶，神的行政；对使徒，这字指管家的职分。</a:t>
            </a:r>
          </a:p>
          <a:p>
            <a:r>
              <a:rPr lang="zh-CN" altLang="en-US" sz="2400" b="1"/>
              <a:t>恩典的管家职分，就是将神的恩典分赐给神所拣选的人，以产生并建造召会。使徒的职事来自这管家的职分。他是神家中的管家，将基督这神的恩典供应神的家人。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5810" y="1592580"/>
            <a:ext cx="744474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恩典乃指神在基督里所赐我们基督的丰富，（8，）给我们得着并享受。保罗的职事，就是将基督这丰富分赐众信徒作恩典，给他们享受。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58495" y="439420"/>
            <a:ext cx="79336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3:6 就是外邦人在基督耶稣里，借着福音得以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同为后嗣，为一个身体，并为应许的分享者；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2780" y="3408680"/>
            <a:ext cx="783780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外邦信徒与犹太信徒，得以一同有分于神在旧约所赐，关乎祂新约经纶一切福分的应许。</a:t>
            </a:r>
          </a:p>
          <a:p>
            <a:r>
              <a:rPr lang="zh-CN" altLang="en-US" sz="2400" b="1"/>
              <a:t>同为后嗣，与神家人的福有关；同为一个身体，与基督身体的福有关；同为应许的分享者，与神应许的福有关，如创三15，十二3，二二18，二八14，赛九6等所应许的。神家人的福与基督身体的福是特殊的，而神应许的福是一般的、包罗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58495" y="1409065"/>
            <a:ext cx="78378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在神新约的经纶里，被拣选、蒙救赎、得着生的外邦人，与相信的犹太人，得以同为神的后嗣承受神。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8495" y="2334260"/>
            <a:ext cx="78378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得救的外邦人，与得救的犹太人，得以同为基督的一个身体，作祂惟一的彰显。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0870" y="380365"/>
            <a:ext cx="77190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3:7 我作了这福音的执事，是照着神恩典的恩赐，这恩赐是照着祂大能的运行所赐给我的。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0870" y="3404235"/>
            <a:ext cx="786828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3:8 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叫我将基督那追测不尽的丰富，当作福音传给外邦人，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3:9 并将那历世历代隐藏在创造万有之神里的奥秘有何等的经纶，向众人照明，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3:10 为要借着召会，使诸天界里执政的、掌权的，现今得知神万般的智慧，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9935" y="199453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福音的执事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96540" y="1994535"/>
            <a:ext cx="56826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执事是服事的人。福音的执事，是以福音服事人的人。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99135" y="1002665"/>
            <a:ext cx="774573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基督耶稣的囚犯：劝勉众圣徒时的身分，也是他实际生活的身分。</a:t>
            </a:r>
            <a:endParaRPr 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恩典的管家：供应基督的奥秘，就是外邦人在基督耶稣里，借着福音得以同为后嗣，同为一个身体，并同为应许的分享者。</a:t>
            </a:r>
            <a:endParaRPr 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3.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福音的执事：将基督追测不尽的丰富当作福音传给外邦人；向众人照明神奥秘的经纶；展示神万般的智慧。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8790" y="815975"/>
            <a:ext cx="82289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3:16 愿祂照着祂荣耀的丰富，借着祂的灵，用大能使你们得以加强到里面的人里。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52120" y="2486025"/>
            <a:ext cx="825627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里面的人，是我们重生的灵，有神的生命为其生命。为了经历基督，使我们成为神一切的丰满，我们需要得以加强到我们这里面的人里。这含示我们需要藉着圣灵得以加强到我们的灵里。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3260" y="465455"/>
            <a:ext cx="76777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3:17 使基督借着信，安家在你们心里，叫你们在爱里生根立基，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2625" y="1724025"/>
            <a:ext cx="767905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我们的心是由魂的各部分</a:t>
            </a:r>
            <a:r>
              <a:rPr lang="en-US" altLang="zh-CN" sz="2400" b="1"/>
              <a:t>——</a:t>
            </a:r>
            <a:r>
              <a:rPr lang="zh-CN" altLang="en-US" sz="2400" b="1"/>
              <a:t>心思、情感、意志，加上灵的主要部分─良心─组成的。这些是我们人内里的各部分。借着重生，基督进到我们的灵里。（提后四22。）接着，我们该让祂扩展到我们心的每一部分。我们的心是我们内里各部分的总和，也是我们里面之人的中心；所以，当基督安家在我们心里，祂就掌管我们里面的全人，并用祂自己供应、加强我们内里的各部分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2111</Words>
  <Application>Microsoft Office PowerPoint</Application>
  <PresentationFormat>全屏显示(4:3)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2019-05-28T14:17:00Z</dcterms:created>
  <dcterms:modified xsi:type="dcterms:W3CDTF">2020-09-08T04:40:00Z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