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灭仇恨，造新人，两下一灵亲近神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1680" y="461010"/>
            <a:ext cx="75025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2:19 这样，你们不再是外人和寄居的，乃是圣徒同国之民，是神家里的亲人，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被建造在使徒和申言者的根基上，有基督耶稣自己作房角石；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2:21 在祂里面，全房联结一起，长成在主里的圣殿；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2:22 你们也在祂里面同被建造，成为神在灵里的居所。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73955" y="3215640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神家里的亲人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00885" y="3215640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圣徒同国之民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329940" y="4083685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神在灵里的居所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6590" y="5191760"/>
            <a:ext cx="3237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使徒和申言者的根基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94455" y="519176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基督耶稣作房角石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911340" y="519176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在祂里面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0460" y="1280795"/>
            <a:ext cx="719455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召会的产生与建造　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65245" y="96774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神的杰作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65245" y="175133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新人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65245" y="271399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神的国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5245" y="36880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神的家人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5245" y="466153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神的居所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6930" y="958215"/>
            <a:ext cx="750252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2:19 这样，你们不再是外人和寄居的，乃是圣徒同国之民，是神家里的亲人，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2:20 被建造在使徒和申言者的根基上，有基督耶稣自己作房角石；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2:21 在祂里面，全房联结一起，长成在主里的圣殿；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2:22 你们也在祂里面同被建造，成为神在灵里的居所。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00505" y="1280160"/>
            <a:ext cx="55454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召会的产生与建造　二1～22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54505" y="2232025"/>
            <a:ext cx="358267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1</a:t>
            </a:r>
            <a:r>
              <a:rPr lang="en-US" altLang="zh-CN" sz="2800" b="1">
                <a:sym typeface="+mn-ea"/>
              </a:rPr>
              <a:t>.</a:t>
            </a:r>
            <a:r>
              <a:rPr lang="zh-CN" altLang="en-US" sz="2800" b="1">
                <a:sym typeface="+mn-ea"/>
              </a:rPr>
              <a:t>召会的产生　1～10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54505" y="3204210"/>
            <a:ext cx="48475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/>
              <a:t>2.</a:t>
            </a:r>
            <a:r>
              <a:rPr lang="zh-CN" altLang="en-US" sz="2800" b="1"/>
              <a:t>召会的建造　11～22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5015" y="289560"/>
            <a:ext cx="785050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而你们原是死在过犯并罪之中，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那时，你们在其中行事为人，随着这世界的世代，顺着空中掌权者的首领，就是那现今在悖逆之子里面运行之灵的首领；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 我们众人从前也都在他们中间，在我们肉体的私欲里，行事为人，行肉体和思念所意欲的，生来就是可怒的儿女，和其余的人一样； </a:t>
            </a:r>
          </a:p>
        </p:txBody>
      </p:sp>
      <p:sp>
        <p:nvSpPr>
          <p:cNvPr id="3" name="椭圆 2"/>
          <p:cNvSpPr/>
          <p:nvPr/>
        </p:nvSpPr>
        <p:spPr>
          <a:xfrm>
            <a:off x="963930" y="3615055"/>
            <a:ext cx="4104005" cy="2538730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4" name="文本框 3"/>
          <p:cNvSpPr txBox="1"/>
          <p:nvPr/>
        </p:nvSpPr>
        <p:spPr>
          <a:xfrm>
            <a:off x="2197100" y="2536825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掌权者的首领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70125" y="555371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世界的世代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10765" y="4613275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肉体的私欲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360160" y="321627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死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360160" y="405765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悖逆之子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60160" y="502920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可怒的儿女</a:t>
            </a:r>
          </a:p>
        </p:txBody>
      </p:sp>
      <p:sp>
        <p:nvSpPr>
          <p:cNvPr id="10" name="椭圆 9"/>
          <p:cNvSpPr/>
          <p:nvPr/>
        </p:nvSpPr>
        <p:spPr>
          <a:xfrm>
            <a:off x="2169160" y="4391660"/>
            <a:ext cx="1682750" cy="88519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cxnSp>
        <p:nvCxnSpPr>
          <p:cNvPr id="11" name="直接连接符 10"/>
          <p:cNvCxnSpPr>
            <a:stCxn id="4" idx="2"/>
            <a:endCxn id="6" idx="0"/>
          </p:cNvCxnSpPr>
          <p:nvPr/>
        </p:nvCxnSpPr>
        <p:spPr>
          <a:xfrm flipH="1">
            <a:off x="3030220" y="2935605"/>
            <a:ext cx="13970" cy="1677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5000" y="295275"/>
            <a:ext cx="773493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:4 然而神富于怜悯，因祂爱我们的大爱，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2:5 竟然在我们因过犯死了的时候，便叫我们一同与基督活过来，（你们得救是靠着恩典，）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2:6 祂又叫我们在基督耶稣里一同复活，一同坐在诸天界里，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0250" y="298005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一同与基督活过来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0250" y="37261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一同复活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30250" y="457327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一同坐在诸天界里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35000" y="1575435"/>
            <a:ext cx="77343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2:7 好在要来的诸世代中，显示祂在基督耶稣里，向我们所施恩慈中恩典超越的丰富。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646295" y="3832225"/>
            <a:ext cx="33705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显示</a:t>
            </a:r>
            <a:r>
              <a:rPr lang="en-US" altLang="zh-CN" sz="2400" b="1">
                <a:sym typeface="+mn-ea"/>
              </a:rPr>
              <a:t>……</a:t>
            </a:r>
            <a:r>
              <a:rPr lang="zh-CN" altLang="en-US" sz="2400" b="1">
                <a:sym typeface="+mn-ea"/>
              </a:rPr>
              <a:t>恩典超越的丰富</a:t>
            </a:r>
            <a:endParaRPr lang="zh-CN" altLang="en-US" sz="2400" b="1"/>
          </a:p>
          <a:p>
            <a:pPr algn="l"/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1525" y="607060"/>
            <a:ext cx="7428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你们得救是靠着恩典，借着信；这并不是出于你们，乃是神的恩赐；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71525" y="214312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死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1525" y="29705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悖逆之子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71525" y="39420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可怒的儿女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02910" y="214312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一同与基督活过来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02910" y="287972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一同复活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02910" y="372681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一同坐在诸天界里</a:t>
            </a:r>
          </a:p>
        </p:txBody>
      </p:sp>
      <p:cxnSp>
        <p:nvCxnSpPr>
          <p:cNvPr id="6" name="直接箭头连接符 5"/>
          <p:cNvCxnSpPr/>
          <p:nvPr/>
        </p:nvCxnSpPr>
        <p:spPr>
          <a:xfrm>
            <a:off x="2539365" y="3264535"/>
            <a:ext cx="2602865" cy="101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924810" y="25114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恩典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909695" y="251142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3" grpId="0"/>
      <p:bldP spid="4" grpId="0"/>
      <p:bldP spid="5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2005" y="605790"/>
            <a:ext cx="75793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我们原是神的杰作，在基督耶稣里，为着神早先预备好，要我们行在其中的善良事工创造的。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8045" y="2228215"/>
            <a:ext cx="75139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原文意，作好的东西，手工，或写成的诗章。不仅诗词作品，凡是表达制作者智慧和设计的艺术品，都是诗章。我们─召会─是神工作的杰作，也是一首诗章，彰显神无穷的智慧和神圣的设计。</a:t>
            </a:r>
          </a:p>
          <a:p>
            <a:r>
              <a:rPr lang="zh-CN" altLang="en-US" sz="2000" b="1"/>
              <a:t>神创造的诸天、地和人，不是神的杰作，但召会，基督的身体，那在万有中充满万有者的丰满，团体和宇宙的新人，乃是这样的杰作。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8045" y="4803775"/>
            <a:ext cx="751459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神创造我们，要我们行的善良事工，不是我们一般观念中的善事，乃是神所预先计划，预先命定，叫我们行在其中的确定善工。这些善良事工必是指实行祂的旨意，过召会生活，并作耶稣的见证，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8045" y="1829435"/>
            <a:ext cx="14414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【杰作】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8045" y="4404995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【善良事工】</a:t>
            </a:r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6125" y="567690"/>
            <a:ext cx="76511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2:11 所以你们应当记念，你们从前在肉身上是外邦人，是那些凭人手所行，在肉身上称为受割礼之人，所称为未受割礼的；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2:12 那时，你们在基督以外，和以色列国民隔绝，在所应许的诸约上是局外人，在世上没有指望，没有神。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6000" y="290068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外邦人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06750" y="29006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未受割礼的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16000" y="372554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在基督以外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06750" y="37255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和以色列国民隔绝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360795" y="372554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局外人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16000" y="468312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没有指望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06750" y="468312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没有神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10660" y="513715"/>
            <a:ext cx="518160" cy="45091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3" name="文本框 2"/>
          <p:cNvSpPr txBox="1"/>
          <p:nvPr/>
        </p:nvSpPr>
        <p:spPr>
          <a:xfrm>
            <a:off x="1216025" y="1591945"/>
            <a:ext cx="5416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外邦人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66560" y="1591945"/>
            <a:ext cx="67437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以色列人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76700" y="841375"/>
            <a:ext cx="3860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仇恨</a:t>
            </a:r>
          </a:p>
        </p:txBody>
      </p:sp>
      <p:sp>
        <p:nvSpPr>
          <p:cNvPr id="6" name="矩形 5"/>
          <p:cNvSpPr/>
          <p:nvPr/>
        </p:nvSpPr>
        <p:spPr>
          <a:xfrm>
            <a:off x="2740660" y="1687195"/>
            <a:ext cx="3153410" cy="5816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721100" y="1763395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基督的血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41140" y="2362200"/>
            <a:ext cx="51054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sym typeface="+mn-ea"/>
              </a:rPr>
              <a:t>规条中诫命的律法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16985" y="5657215"/>
            <a:ext cx="12039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新 人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596640" y="5022850"/>
            <a:ext cx="14243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与神和好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565775" y="5022850"/>
            <a:ext cx="1875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进到父面前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917065" y="5022850"/>
            <a:ext cx="11334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得亲近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 animBg="1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850</Words>
  <Application>Microsoft Office PowerPoint</Application>
  <PresentationFormat>全屏显示(4:3)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3</cp:revision>
  <dcterms:created xsi:type="dcterms:W3CDTF">2019-05-21T11:50:38Z</dcterms:created>
  <dcterms:modified xsi:type="dcterms:W3CDTF">2020-09-08T04:37:55Z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