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主基督，成咒诅，外邦凭信受祝福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5500" y="340995"/>
            <a:ext cx="7481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3:22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那些信的人。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43680" y="340995"/>
            <a:ext cx="44570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3:25 但信仰既然来到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5500" y="1509395"/>
            <a:ext cx="5588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是神在新约经纶里对待人的原则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25500" y="2087245"/>
            <a:ext cx="47180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是神对待亚伯拉罕的原则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1215" y="2644140"/>
            <a:ext cx="74815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我们相信基督，接受祂的身位和救赎的工作，作为我们相信的对象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25500" y="35699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顶替律法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5500" y="4142105"/>
            <a:ext cx="61829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带我们进入所应许给亚伯拉罕的福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31215" y="4763135"/>
            <a:ext cx="5765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引我们进到基督里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25500" y="5384800"/>
            <a:ext cx="73850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是相信基督之人的特征，并将他们从守律法的人区别出来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31215" y="96075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信仰的作用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6595" y="317500"/>
            <a:ext cx="755269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3:27 你们凡浸入基督的，都已经穿上了基督。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3:28 没有犹太人或希利尼人，没有为奴的或自主的，也没有男和女，因为你们众人在基督耶稣里，都是一了。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3:29 你们既属于基督，就是亚伯拉罕的后裔，是照着应许为后嗣了。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7230" y="2949575"/>
            <a:ext cx="785939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信是信入基督，浸也是浸入基督。借着信和浸，我们已经进入基督，因而穿上了基督，与祂联合为一。正确、真实和活的浸，就是把信徒放在三一神那神圣的名里，放在基督活的人位里，放在基督有功效的死里，放在基督的身体这活的生机体里，使信徒不仅进入与基督生机的联结，更进入与祂身体生机的联结，并使他们脱离老旧的情形，进入新的情形，了结他们旧的生命，而用基督新的生命，给他们新生的起头，叫他们凭三一神的元素，活在基督的身体这生机体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6595" y="2392680"/>
            <a:ext cx="20847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【浸入基督】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1075" y="1509395"/>
            <a:ext cx="701548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穿上基督就是把基督穿在我们身上。我们以某种样式穿着，就指明我们要以那种样式生活。照样，穿上基督的意思就是我们凭基督而活、在基督里生活、并且与基督同活，特别是指我们活出基督。基督成了我们生活的彰显。我们被摆在基督里，并且进入与祂生机的联结之后，就必须立刻活基督，在生活里穿上基督。一天过一天，我们必须穿上基督，并且在祂里面生活、凭祂而活、与祂同活来彰显祂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1075" y="78359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【穿上基督】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11250" y="1392555"/>
            <a:ext cx="698055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这指明在基督里，天然的人没有地位。因为我们已经受了浸，天然的人已经被了结、埋葬，现今在坟墓里。所有种族、国籍、社会阶级、和性别的区别都已废除，我们在基督耶稣里都是一了。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1250" y="3415665"/>
            <a:ext cx="698055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今天大多数的基督徒在经历上不是一。没有一的原因，乃是许多人没有经历正确、真正的受浸，就是浸入三一神的人位里、浸入赐生命之灵的基督里、浸入基督的死里、并且浸入基督的身体里。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11250" y="75501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【在基督里是一】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78175" y="114808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听信仰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78175" y="198691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享受那灵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78175" y="281432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浸入基督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78175" y="366014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穿上基督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178175" y="450532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与基督是一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5825" y="2033270"/>
            <a:ext cx="755078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3:27 你们凡浸入基督的，都已经穿上了基督。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3:28 没有犹太人或希利尼人，没有为奴的或自主的，也没有男和女，因为你们众人在基督耶稣里，都是一了。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3:29 你们既属于基督，就是亚伯拉罕的后裔，是照着应许为后嗣了。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5825" y="848360"/>
            <a:ext cx="75507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3:14 为叫亚伯拉罕的福，在基督耶稣里可以临到外邦人，使我们借着信，可以接受所应许的那灵。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0750" y="1109980"/>
            <a:ext cx="7943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三、靠信基督的那灵与靠行律法的肉体相对　三1～四31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0135" y="2057400"/>
            <a:ext cx="6552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那灵是因信基督所得应许之福　三1～14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80135" y="2948940"/>
            <a:ext cx="63017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律法是承受应许者的监护人　三15～29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9105" y="377825"/>
            <a:ext cx="83242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无知的加拉太人哪，耶稣基督钉十字架，已经活画在你们眼前，谁竟迷惑了你们？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我只愿问你们这一件，你们接受了那灵，是本于行律法，还是本于听信仰？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9745" y="20777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接受那灵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674620" y="20777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供应那灵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53715" y="279273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6750" y="279019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我们</a:t>
            </a:r>
          </a:p>
        </p:txBody>
      </p:sp>
      <p:cxnSp>
        <p:nvCxnSpPr>
          <p:cNvPr id="7" name="直接箭头连接符 6"/>
          <p:cNvCxnSpPr>
            <a:stCxn id="5" idx="1"/>
          </p:cNvCxnSpPr>
          <p:nvPr/>
        </p:nvCxnSpPr>
        <p:spPr>
          <a:xfrm flipH="1" flipV="1">
            <a:off x="1600835" y="3017520"/>
            <a:ext cx="1452880" cy="571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543685" y="326072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持续不断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92730" y="4565650"/>
            <a:ext cx="11703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听信仰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13715" y="456565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行律法</a:t>
            </a:r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3963670" y="3684270"/>
            <a:ext cx="1170305" cy="10655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5118100" y="334073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信仰</a:t>
            </a:r>
          </a:p>
        </p:txBody>
      </p:sp>
      <p:sp>
        <p:nvSpPr>
          <p:cNvPr id="14" name="左大括号 13"/>
          <p:cNvSpPr/>
          <p:nvPr/>
        </p:nvSpPr>
        <p:spPr>
          <a:xfrm>
            <a:off x="6048375" y="2649220"/>
            <a:ext cx="119380" cy="187515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5" name="文本框 14"/>
          <p:cNvSpPr txBox="1"/>
          <p:nvPr/>
        </p:nvSpPr>
        <p:spPr>
          <a:xfrm>
            <a:off x="6246495" y="237490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客观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246495" y="423164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主观</a:t>
            </a:r>
          </a:p>
        </p:txBody>
      </p:sp>
      <p:sp>
        <p:nvSpPr>
          <p:cNvPr id="18" name="左大括号 17"/>
          <p:cNvSpPr/>
          <p:nvPr/>
        </p:nvSpPr>
        <p:spPr>
          <a:xfrm>
            <a:off x="7198995" y="2862580"/>
            <a:ext cx="230505" cy="315468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9" name="文本框 18"/>
          <p:cNvSpPr txBox="1"/>
          <p:nvPr/>
        </p:nvSpPr>
        <p:spPr>
          <a:xfrm>
            <a:off x="7586980" y="256286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听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586980" y="31095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珍赏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586980" y="419735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接受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586980" y="36544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呼求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586980" y="474980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联合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586980" y="532765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有分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586980" y="58756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享受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3" grpId="0"/>
      <p:bldP spid="14" grpId="0" animBg="1"/>
      <p:bldP spid="15" grpId="0"/>
      <p:bldP spid="16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4730" y="388620"/>
            <a:ext cx="74688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你们是这样的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无知吗？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你们既靠那灵开始，如今还靠肉体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成全吗？ 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62125" y="125793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那灵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95670" y="125793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肉体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4730" y="1889760"/>
            <a:ext cx="33839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复活的基督，乃是属于生命。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844415" y="1889760"/>
            <a:ext cx="3670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我们堕落的人，乃是属于罪和死。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14730" y="2856230"/>
            <a:ext cx="33839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经过过程之三一神终极的实化。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844415" y="2856230"/>
            <a:ext cx="3670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不单是指人堕落、败坏的身体，乃是指堕落之人的总和。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44415" y="4232910"/>
            <a:ext cx="36703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撒但利用神所赐的律法，要使神的百姓从祂的经纶岔开，并且拦阻神经纶的完成。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14730" y="4232910"/>
            <a:ext cx="347535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我们已经与三一神有生机的联结，该在我们灵里照着那灵行事为人，使</a:t>
            </a:r>
            <a:r>
              <a:rPr lang="zh-CN" altLang="en-US" sz="2400" b="1">
                <a:sym typeface="+mn-ea"/>
              </a:rPr>
              <a:t>祂的经纶得以完成</a:t>
            </a:r>
            <a:r>
              <a:rPr lang="zh-CN" altLang="en-US" sz="2400" b="1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4235" y="361950"/>
            <a:ext cx="6927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正如“亚伯拉罕信神，这就算为他的义。”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4235" y="1854200"/>
            <a:ext cx="75387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3:10 凡以行律法为本的，都在咒诅之下，因为经上记着：“凡不常常照着律法书上所记一切之事去行的，都是被咒诅的。”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96490" y="34848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亚伯拉罕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96490" y="43186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亚伯拉罕的子孙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19600" y="31419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信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19395" y="34848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19395" y="431863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以信为本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64235" y="924560"/>
            <a:ext cx="75393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3:7 所以你们要知道，那以信为本的人，就是亚伯拉罕的子孙。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96490" y="529590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以行律法为本的，都在咒诅之下</a:t>
            </a:r>
          </a:p>
        </p:txBody>
      </p:sp>
      <p:cxnSp>
        <p:nvCxnSpPr>
          <p:cNvPr id="11" name="直接箭头连接符 10"/>
          <p:cNvCxnSpPr>
            <a:stCxn id="4" idx="3"/>
            <a:endCxn id="7" idx="1"/>
          </p:cNvCxnSpPr>
          <p:nvPr/>
        </p:nvCxnSpPr>
        <p:spPr>
          <a:xfrm>
            <a:off x="3803650" y="3703955"/>
            <a:ext cx="151574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左大括号 11"/>
          <p:cNvSpPr/>
          <p:nvPr/>
        </p:nvSpPr>
        <p:spPr>
          <a:xfrm>
            <a:off x="2320925" y="3703955"/>
            <a:ext cx="75565" cy="89281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5190" y="335915"/>
            <a:ext cx="775398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基督既为我们成了咒诅，就赎出我们脱离律法的咒诅，因为经上记着：“凡挂在木头上的，都是被咒诅的，”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为叫亚伯拉罕的福，在基督耶稣里可以临到外邦人，使我们借着信，可以接受所应许的那灵。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5825" y="2448560"/>
            <a:ext cx="7752715" cy="3692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         </a:t>
            </a:r>
            <a:r>
              <a:rPr lang="zh-CN" altLang="en-US" sz="2000" b="1"/>
              <a:t>本节指明，那灵就是神为着万国所应许亚伯拉罕的福，也是信徒借着相信基督所接受的。那灵，就是5注2所说复合的灵，实际上就是神自己在祂神圣的三一里，经过成为肉体、钉十字架、复活、升天并降下的过程，给我们接受，作我们的生命和一切。这是神福音的中心。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      神应许亚伯拉罕物质方面的福乃是美地，作包罗万有之基督的预表。因着基督至终实化为包罗万有赐生命的灵，这应许之灵的福，就与应许亚伯拉罕之地的福相符。实际上，这灵作基督在我们经历中的实化，就是美地，作神全备供应的源头，给我们享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6915" y="290830"/>
            <a:ext cx="76701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弟兄们，我照着人的常话说，即使是人的约，若已经立定了，就没有人可以废弃，或加增的。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3:17 而且我这样说，神预先所立定的约，不能被那四百三十年以后才有的律法废掉，以致使应许失效。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72380" y="1942465"/>
            <a:ext cx="1193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律法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6915" y="1942465"/>
            <a:ext cx="2275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约（应许）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60950" y="2553970"/>
            <a:ext cx="381381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神赐给亚伯拉罕的应许在先，律法在四百三十年后才有。应许是永久的，但律法是暂时的。那在后、暂时的律法，不能废掉那在先、永久的应许。加拉太人离弃那在先、永久的应许，回到那在后、暂时的律法。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16915" y="2553970"/>
            <a:ext cx="36703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神给亚伯拉罕的应许，成了比应许更坚定的约。话、应许和约，是传给亚伯拉罕的福音。福音是约，约是应许，而应许是神说的话。福音虽是新约的事，但我们必须看见，新约乃是神所赐给亚伯拉罕之应许的延续或重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7255" y="432435"/>
            <a:ext cx="74206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3:19 这样，律法是为什么有的？乃是因过犯添上的，直等那蒙应许的后裔来到；并且是借天使经中保之手设立的。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7255" y="2495550"/>
            <a:ext cx="5349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是神在旧约经纶里对待人的原则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7255" y="3198495"/>
            <a:ext cx="4099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暴露人堕落的光景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7255" y="3791585"/>
            <a:ext cx="46583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为着基督监管人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97255" y="4384675"/>
            <a:ext cx="3884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把人引到基督那里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97255" y="179133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律法的作用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1590</Words>
  <Application>Microsoft Office PowerPoint</Application>
  <PresentationFormat>全屏显示(4:3)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方正姚体</vt:lpstr>
      <vt:lpstr>仿宋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3</cp:revision>
  <dcterms:created xsi:type="dcterms:W3CDTF">2019-04-09T11:48:31Z</dcterms:created>
  <dcterms:modified xsi:type="dcterms:W3CDTF">2020-09-06T13:13:41Z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