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64" r:id="rId15"/>
    <p:sldId id="265" r:id="rId1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今活着，不是我，乃是基督我里活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1530" y="626110"/>
            <a:ext cx="76009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我已经与基督同钉十字架；现在活着的，不再是我，乃是基督在我里面活着；并且我如今在肉身里所活的生命，是我在神儿子的信里，与祂联结所活的，祂是爱我，为我舍了自己。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2165" y="2997200"/>
            <a:ext cx="76003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这解释我如何借着律法，向律法死了。照着神的经纶，基督被钉十字架时，我也包括在祂里面。这是已经成就的事实。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1530" y="237680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【我已经与基督同钉十字架】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1670" y="286385"/>
            <a:ext cx="76009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我已经与基督同钉十字架；现在活着的，不再是我，乃是基督在我里面活着；并且我如今在肉身里所活的生命，是我在神儿子的信里，与祂联结所活的，祂是爱我，为我舍了自己。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1670" y="203962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【不再是我，乃是基督】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1670" y="2630805"/>
            <a:ext cx="760031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“不再是我，”不是指一种替换的生命─基督进来，我出去；因为保罗在本节后面仍说“我…活。”我们重生的人，有已经钉死的旧</a:t>
            </a:r>
            <a:r>
              <a:rPr lang="zh-CN" altLang="en-US" sz="2400" b="1" dirty="0" smtClean="0"/>
              <a:t>我（</a:t>
            </a:r>
            <a:r>
              <a:rPr lang="zh-CN" altLang="en-US" sz="2400" b="1" dirty="0"/>
              <a:t>罗六6），也有重生的新我。对旧我，保罗说不再是我；对新我，他说“</a:t>
            </a:r>
            <a:r>
              <a:rPr lang="zh-CN" altLang="en-US" sz="2400" b="1" dirty="0" smtClean="0"/>
              <a:t>我</a:t>
            </a:r>
            <a:r>
              <a:rPr lang="en-US" altLang="zh-CN" sz="2400" b="1" dirty="0" smtClean="0"/>
              <a:t>……</a:t>
            </a:r>
            <a:r>
              <a:rPr lang="zh-CN" altLang="en-US" sz="2400" b="1" dirty="0" smtClean="0"/>
              <a:t>活</a:t>
            </a:r>
            <a:r>
              <a:rPr lang="zh-CN" altLang="en-US" sz="2400" b="1" dirty="0"/>
              <a:t>。”钉死的旧我，没有神性；重生的新我，却有神加到里面作生命。旧我复活加上神，就成了新我。一面保罗已经了结，另一面复活的保罗，重生以神作生命的保罗，仍然活着。不仅如此，保罗虽然说不再是我，但他也说基督在我里面活着。虽是基督活着，却是活在保罗里面。基督和保罗，二者同有一个生命，同过一个生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6275" y="613410"/>
            <a:ext cx="779145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借着基督的死，我已在祂里面死了；现今借着祂的复活，祂在我里面活着。祂活在我里面，完全凭着祂是赐生命的</a:t>
            </a:r>
            <a:r>
              <a:rPr lang="zh-CN" altLang="en-US" sz="2400" b="1" dirty="0" smtClean="0"/>
              <a:t>灵（</a:t>
            </a:r>
            <a:r>
              <a:rPr lang="zh-CN" altLang="en-US" sz="2400" b="1" dirty="0"/>
              <a:t>林前十五45下）；这点在以下各章有充分的发展，向我们陈明并强调，那灵乃是我们已经接受作生命的那一位，也是我们应该活在祂里面的那一位。</a:t>
            </a:r>
          </a:p>
          <a:p>
            <a:r>
              <a:rPr lang="zh-CN" altLang="en-US" sz="2400" b="1" dirty="0"/>
              <a:t>我，天然的人，倾向守律法以得</a:t>
            </a:r>
            <a:r>
              <a:rPr lang="zh-CN" altLang="en-US" sz="2400" b="1" dirty="0" smtClean="0"/>
              <a:t>完全（</a:t>
            </a:r>
            <a:r>
              <a:rPr lang="zh-CN" altLang="en-US" sz="2400" b="1" dirty="0"/>
              <a:t>腓三6），但神要我活基督，使神借着基督能从我得着彰</a:t>
            </a:r>
            <a:r>
              <a:rPr lang="zh-CN" altLang="en-US" sz="2400" b="1" dirty="0" smtClean="0"/>
              <a:t>显（</a:t>
            </a:r>
            <a:r>
              <a:rPr lang="zh-CN" altLang="en-US" sz="2400" b="1" dirty="0"/>
              <a:t>腓一20～21）。因此，神的经纶乃是，“我”在基督的死里被钉死，基督在祂的复活里活在我里面。守律法，是在我的生活中高举律法在一切之上；活基督，是在我的生活中使基督作中心和一切。律法是神为着基督，用以看守祂选民的，只是一段</a:t>
            </a:r>
            <a:r>
              <a:rPr lang="zh-CN" altLang="en-US" sz="2400" b="1" dirty="0" smtClean="0"/>
              <a:t>时期（</a:t>
            </a:r>
            <a:r>
              <a:rPr lang="zh-CN" altLang="en-US" sz="2400" b="1" dirty="0"/>
              <a:t>三23），至终要带他们归于</a:t>
            </a:r>
            <a:r>
              <a:rPr lang="zh-CN" altLang="en-US" sz="2400" b="1" dirty="0" smtClean="0"/>
              <a:t>基督（</a:t>
            </a:r>
            <a:r>
              <a:rPr lang="zh-CN" altLang="en-US" sz="2400" b="1" dirty="0"/>
              <a:t>三24），使他们接受祂作生命，并活祂作神的彰显。现今基督既已来了，律法的功用就了结了；基督必须在我的生活里顶替律法，以成就神永远的定旨。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1670" y="286385"/>
            <a:ext cx="76009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我已经与基督同钉十字架；现在活着的，不再是我，乃是基督在我里面活着；并且我如今在肉身里所活的生命，是我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在神儿子的信里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与祂联结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所活的，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祂是爱我，为我舍了自己。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1670" y="4820285"/>
            <a:ext cx="76968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神的儿子爱我们，特意为我们舍了自己，使祂能将神的生命分赐到我们里面。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1670" y="2581910"/>
            <a:ext cx="76955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基督这名称，主要的是指基督的使命，为着完成神的计划；神的儿子，是指基督的人位，为着分赐神的生命到我们里面。因此，我们所用以活神之生命的信，乃是在神的儿子这赐生命者的里面。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1670" y="204152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【在神儿子的信里】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1670" y="4308475"/>
            <a:ext cx="43154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【祂是爱我，为我舍了自己】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1670" y="858520"/>
            <a:ext cx="782002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首先，三一神成为肉体活在地上，成就了神公义、圣别律法的要求。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1670" y="1431290"/>
            <a:ext cx="78200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其次，在复活里祂成了赐生命的灵，让那些欣赏祂、爱祂、信入祂、呼求祂、并悔改的人接受进来。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2940" y="2277745"/>
            <a:ext cx="78187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第三，从我们重生那时候起，基督就住在我们灵里，为要在我们里面活着并与我们同活。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2940" y="3166745"/>
            <a:ext cx="78187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第四，将祂一切的丰富供应到我们里面，为要圣别我们，变化我们，使我们在实际并实行上成为神的众子。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2940" y="4072890"/>
            <a:ext cx="78200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第五，在预定的时间里，基督必要再来，用祂自己的成分浸透我们物质的身体，叫我们的身体改变形状，成为荣耀的身体，和基督复活的身体一样。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64210" y="5260340"/>
            <a:ext cx="78187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最后，在永世里，我们要享受基督作活水和生命树，直到永远。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16915" y="22415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恩典的工作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4720" y="1973580"/>
            <a:ext cx="7274560" cy="29731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400" b="1" dirty="0"/>
              <a:t>我们若要作那些不废弃神恩典的人，就需要住在基督</a:t>
            </a:r>
            <a:r>
              <a:rPr lang="zh-CN" altLang="en-US" sz="2400" b="1" dirty="0" smtClean="0"/>
              <a:t>里（</a:t>
            </a:r>
            <a:r>
              <a:rPr lang="zh-CN" altLang="en-US" sz="2400" b="1" dirty="0"/>
              <a:t>约十五4～5）。住在基督里就是留在经过过程的三一神里面。不仅如此，我们也需要享受基督，</a:t>
            </a:r>
            <a:r>
              <a:rPr lang="zh-CN" altLang="en-US" sz="2400" b="1" dirty="0" smtClean="0"/>
              <a:t>特别是借着</a:t>
            </a:r>
            <a:r>
              <a:rPr lang="zh-CN" altLang="en-US" sz="2400" b="1" dirty="0"/>
              <a:t>吃祂来享受</a:t>
            </a:r>
            <a:r>
              <a:rPr lang="zh-CN" altLang="en-US" sz="2400" b="1" dirty="0" smtClean="0"/>
              <a:t>祂（</a:t>
            </a:r>
            <a:r>
              <a:rPr lang="zh-CN" altLang="en-US" sz="2400" b="1" dirty="0"/>
              <a:t>六57下）。然后我们就该往前与基督成为一</a:t>
            </a:r>
            <a:r>
              <a:rPr lang="zh-CN" altLang="en-US" sz="2400" b="1" dirty="0" smtClean="0"/>
              <a:t>灵（</a:t>
            </a:r>
            <a:r>
              <a:rPr lang="zh-CN" altLang="en-US" sz="2400" b="1" dirty="0"/>
              <a:t>林前六17），在灵里行事</a:t>
            </a:r>
            <a:r>
              <a:rPr lang="zh-CN" altLang="en-US" sz="2400" b="1" dirty="0" smtClean="0"/>
              <a:t>为人（</a:t>
            </a:r>
            <a:r>
              <a:rPr lang="zh-CN" altLang="en-US" sz="2400" b="1" dirty="0"/>
              <a:t>加五16，25），否认天然的</a:t>
            </a:r>
            <a:r>
              <a:rPr lang="en-US" altLang="zh-CN" sz="2400" b="1" dirty="0"/>
              <a:t>“</a:t>
            </a:r>
            <a:r>
              <a:rPr lang="zh-CN" altLang="en-US" sz="2400" b="1" dirty="0"/>
              <a:t>我</a:t>
            </a:r>
            <a:r>
              <a:rPr lang="en-US" altLang="zh-CN" sz="2400" b="1" dirty="0" smtClean="0"/>
              <a:t>”</a:t>
            </a:r>
            <a:r>
              <a:rPr lang="zh-CN" altLang="en-US" sz="2400" b="1" dirty="0" smtClean="0"/>
              <a:t> （</a:t>
            </a:r>
            <a:r>
              <a:rPr lang="zh-CN" altLang="en-US" sz="2400" b="1" dirty="0"/>
              <a:t>二20），并弃绝肉体。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4720" y="656590"/>
            <a:ext cx="72745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2:21 我不废弃神的恩；因为义若是借着律法得的，基督就是白白死了。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9965" y="881380"/>
            <a:ext cx="716470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2:19 我借着律法，已经向律法死了，叫我可以向神活着。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2:20 我已经与基督同钉十字架；现在活着的，不再是我，乃是基督在我里面活着；并且我如今在肉身里所活的生命，是我在神儿子</a:t>
            </a:r>
            <a:r>
              <a:rPr lang="zh-CN" altLang="en-US" sz="2400" b="1" dirty="0" smtClean="0"/>
              <a:t>的信</a:t>
            </a:r>
            <a:r>
              <a:rPr lang="zh-CN" altLang="en-US" sz="2400" b="1" dirty="0"/>
              <a:t>里，与祂联结所活的，祂是爱我，为我舍了自己。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2:21 我不废弃神的恩；因为义</a:t>
            </a:r>
            <a:r>
              <a:rPr lang="zh-CN" altLang="en-US" sz="2400" b="1" dirty="0" smtClean="0"/>
              <a:t>若是借着</a:t>
            </a:r>
            <a:r>
              <a:rPr lang="zh-CN" altLang="en-US" sz="2400" b="1" dirty="0"/>
              <a:t>律法得的，基督就是白白死了。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3165" y="2424303"/>
            <a:ext cx="6322060" cy="7195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、神的儿子与人的宗教相对　一6～二10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3165" y="3586607"/>
            <a:ext cx="5588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二、基督顶替律法　二11～21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3501" y="1305687"/>
            <a:ext cx="6322060" cy="8241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使徒福音的启示　一6～四31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6580" y="682625"/>
            <a:ext cx="7881620" cy="541071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一章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11</a:t>
            </a: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节到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节，保罗通过叙述自己得救前后，以及进入主的职事的经过，来说明自己所领受福音的纯正性——完全是借着耶稣基督的启示，不受人的干扰。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/>
            </a:r>
            <a:b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</a:br>
            <a:r>
              <a:rPr 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）神把保罗从母腹里分别出来，又借着祂的恩典呼召他，并且将祂儿子启示在他里面</a:t>
            </a:r>
            <a:r>
              <a:rPr 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/>
            </a:r>
            <a:b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</a:br>
            <a:endParaRPr lang="zh-CN" sz="24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）保罗蒙主呼召之后，没有马上见使徒，也没和基督徒在一起，而是来到远离他们的亚拉伯，后来到大马色</a:t>
            </a:r>
            <a:r>
              <a:rPr 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/>
            </a:r>
            <a:b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</a:br>
            <a:endParaRPr lang="zh-CN" sz="24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）三年后，才上耶路撒冷，见到彼得和雅各，也没有一犹太的众召会有交通，后来就到了叙利亚和基利家一带。</a:t>
            </a:r>
            <a:endParaRPr lang="zh-CN" altLang="en-US" sz="2400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30275" y="845820"/>
            <a:ext cx="7482205" cy="56138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二章</a:t>
            </a: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继续阐述自己所领受的福音的纯正性，是完全来自神的启示</a:t>
            </a:r>
            <a:r>
              <a:rPr 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4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）过了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14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年，和巴拿巴、提多再上耶路撒冷也是照着启示去的</a:t>
            </a:r>
            <a:r>
              <a:rPr 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/>
            </a:r>
            <a:b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</a:br>
            <a:endParaRPr lang="zh-CN" sz="24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5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）在这样的纯正的启示下，他在为着主见证的行动上，并不在意遵守律法，主要在对待是希利尼人的提多上——并没有勉强为他行割礼。保罗一刻也不容忍假弟兄想把律法带进召会中的搅扰</a:t>
            </a:r>
            <a:r>
              <a:rPr 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  <a:t/>
            </a:r>
            <a:br>
              <a:rPr lang="en-US" altLang="zh-CN" sz="2400" b="1" dirty="0" smtClean="0">
                <a:latin typeface="Calibri" panose="020F0502020204030204" charset="0"/>
                <a:ea typeface="宋体" panose="02010600030101010101" pitchFamily="2" charset="-122"/>
              </a:rPr>
            </a:br>
            <a:endParaRPr lang="zh-CN" sz="24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6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）召会的柱石雅各、矶法、约翰等人形成的断案也没有要求外邦人行律法，只是要保罗等人记念穷人。</a:t>
            </a:r>
            <a:endParaRPr lang="zh-CN" altLang="en-US" sz="2400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80390" y="881380"/>
            <a:ext cx="7950200" cy="5408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即割礼、安息日和圣别的饮食条例。这三样都是神所命定的，作为那要来之事的影儿。割礼是基督钉十字架使我们脱去肉体的影儿，这是受浸所表征的。（西二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11~12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安息日预表基督是他百姓的安息。（太十一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28~30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圣别人饮食条例对对于洁净或不洁净的人，神圣别的百姓该不该接触。（徒十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11~16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，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34~35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基督既然来了，这些影儿就都当过去。因此，安息日的规条，由主耶稣在他的职事中废去了；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圣别的饮食条例，为那灵在彼得的职事中忘掉了；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割礼也于保罗在他的职事中所领受的启示里算为无有。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不仅如此，犹太教的根基，律法，已经由基督了结并顶替。因此，整个犹太教都了了。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0390" y="243840"/>
            <a:ext cx="3738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犹太教律法的三根柱石</a:t>
            </a:r>
            <a:endParaRPr lang="zh-CN" altLang="en-US" sz="280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68680" y="925830"/>
            <a:ext cx="7256780" cy="5340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20000"/>
              </a:lnSpc>
            </a:pPr>
            <a:r>
              <a:rPr 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11~14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矶法来安提阿时装假和保罗的当面抵挡。</a:t>
            </a:r>
            <a:endParaRPr lang="zh-CN" altLang="en-US" sz="240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8680" y="1870075"/>
            <a:ext cx="733615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2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矶法刚来安提阿时惯常是和外邦人一同吃饭的，但从雅各那里来的人到达以后，就装假不和外邦人一同吃饭。这样的装假影响了不少人，包括一些犹太人和巴拿巴。这样的装假是对真理的轻视，会对弟兄姊妹产生很大的消极影响。会让人无所适从：到底要不要守律法，行割礼等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83310" y="867410"/>
            <a:ext cx="694436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16</a:t>
            </a:r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人得称义，不是本于行律法，而是在于信耶稣基督。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3310" y="2357120"/>
            <a:ext cx="694436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直译，耶稣基督的信，或，在耶稣基督里的信。在耶稣基督里的信，指借着信与祂有生机的联结，这与信徒珍赏神的儿子是那最宝贵者有关。借着所传给他们的福音，基督的宝贵得以注入他们里面，这位基督就在他们里面，成为他们在其中相信的信，也成为他们因珍赏祂而相信的能力；这信创造一种生机的联结，使他们在其中与基督是一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3310" y="189674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/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【信耶稣基督】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07415" y="1803400"/>
            <a:ext cx="7255510" cy="3192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2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借着律法，已经向律法死了，就是了结了律法的义务。对于律法，基督已经替我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死”，我们已经得释放。因为罪的工价乃是“死”，基督已经替我们死了，就偿付了罪的工价，所以我们只要取用基督所成就的，就不需要“死”，就没有义务了。但对于赐我们生命的神，我们有一个义务，就是要在基督的复活里，向祂活着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7415" y="703580"/>
            <a:ext cx="72555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2:19 我借着律法，已经向律法死了，叫我可以向神活着。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1883</Words>
  <Application>Microsoft Office PowerPoint</Application>
  <PresentationFormat>全屏显示(4:3)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13</cp:revision>
  <dcterms:created xsi:type="dcterms:W3CDTF">2019-04-02T11:59:00Z</dcterms:created>
  <dcterms:modified xsi:type="dcterms:W3CDTF">2020-09-06T13:14:14Z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