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  <p:sldId id="266" r:id="rId12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882403" y="1820799"/>
            <a:ext cx="3647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哥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林多后书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世上忧，死方休，照神忧悔能得救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749040" y="3337560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7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76580" y="396240"/>
            <a:ext cx="7919720" cy="3415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7:13 所以我们得了安慰，并且在这安慰之外，我们因提多的喜乐，就越发更加喜乐，因他的灵从你们众人得了畅快。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7:14 因为我若对提多夸奖了你们什么，也不觉得羞愧。相反的，我们对你们所说的一切事，怎样是真实的，我们在提多面前所夸奖你们的，也怎样成了真实的。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7:15 并且提多想起你们众人的顺从，就是怎样恐惧战兢的接待他，他的心肠就越发倾向你们了。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7:16 我如今喜乐，能在凡事上为你们放心。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54685" y="4069080"/>
            <a:ext cx="35496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得了安慰，越发更加喜乐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54685" y="5532755"/>
            <a:ext cx="41617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喜乐，能在凡事上为你们放心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54685" y="4556760"/>
            <a:ext cx="423100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夸奖你们的，也成了真实的。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54685" y="5068570"/>
            <a:ext cx="293751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心肠就越发倾向你们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579880" y="2678430"/>
            <a:ext cx="577723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使徒供应的生命对信徒的亲密关切 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579880" y="1464310"/>
            <a:ext cx="345059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和好职事的率直劝勉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89000" y="1000125"/>
            <a:ext cx="7254875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7:1 所以亲爱的，我们既有这些应许，就当洁净自己，除去肉身和灵一切的玷污，敬畏神，以成全圣别。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89000" y="3568700"/>
            <a:ext cx="7255510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7:11 且看这事，你们照着神忧愁，在你们中间已产生何等的热诚、甚而自诉、甚而愤恨、甚而惧怕、甚而切望、甚而热心、甚而责罚。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89000" y="2250440"/>
            <a:ext cx="7254875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7:4 我向你们大大的放胆，我为你们多多的夸口；我满得安慰，在我们一切的患难中，我格外的洋溢喜乐。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28370" y="2678430"/>
            <a:ext cx="737235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使徒供应的生命对信徒的亲密关切    七2～16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28370" y="1464310"/>
            <a:ext cx="695007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和好职事的率直劝勉　六14～七1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17195" y="222250"/>
            <a:ext cx="815848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7:1 所以亲爱的，我们既有这些应许，就当洁净自己，除去肉身和灵一切的玷污，敬畏神，以成全圣别。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72135" y="1482090"/>
            <a:ext cx="8004175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6:16“我要在他们中间居住，在他们中间行走；我要作他们的神，他们要作我的子民。”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6:17 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“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我就收纳你们。”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6:18 “我要作你们的父，你们要作我的儿子和女儿。这是全能的主说的。”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17195" y="1052195"/>
            <a:ext cx="15817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应许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17195" y="3211830"/>
            <a:ext cx="72815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除去肉身和灵一切的玷污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17195" y="4251325"/>
            <a:ext cx="131953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敬畏神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05765" y="4775200"/>
            <a:ext cx="239331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成全圣别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97205" y="3740785"/>
            <a:ext cx="807910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肉身的玷污，指物质的事物；灵的玷污，指灵界的事物，如拜偶像等。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736725" y="4281805"/>
            <a:ext cx="439229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意不敢沾不属神、与神无关的事物。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97205" y="5247005"/>
            <a:ext cx="8077835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圣别乃是从神以外一切的事物中，分别出来归与神。成全圣别，就是使这样的分别完满且完全，使我们的全人─灵、魂、体─完满且完全的分别出来，圣别归神。这就是与神完全和好。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01015" y="615315"/>
            <a:ext cx="807466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7:2 你们要容纳我们，我们未曾亏负谁，未曾败坏谁，未曾占谁的便宜。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7:3 我说这话，不是为定罪你们，因我先前说过，你们是在我们的心里，以至同死同活。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01015" y="2466975"/>
            <a:ext cx="807402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本节实际上是六11～13的继续，恳求信徒向着使徒，心要宽宏容纳他们。从本节至本章末了，使徒在恳求中表达他对信徒亲密的关切，要叫他们得着安慰和鼓励，在与主完全和好之后，同祂积极往前。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01015" y="4298950"/>
            <a:ext cx="807466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保罗在这里的话不仅仅是伦理的、道德的、宗教的、属灵的，更是一种亲密的关切。他在这里所说的，乃是对信徒极深、极柔细、极富情感的关切。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611505" y="714375"/>
            <a:ext cx="763524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7:8 我虽曾写信叫你们忧愁，我并不懊悔；虽然我曾懊悔过，（因我晓得那信曾叫你们忧愁，尽管是一时的）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43255" y="1856740"/>
            <a:ext cx="7543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 b="1">
                <a:sym typeface="+mn-ea"/>
              </a:rPr>
              <a:t>“</a:t>
            </a:r>
            <a:r>
              <a:rPr lang="zh-CN" altLang="en-US" sz="2400" b="1">
                <a:sym typeface="+mn-ea"/>
              </a:rPr>
              <a:t>虽</a:t>
            </a:r>
            <a:r>
              <a:rPr lang="en-US" altLang="zh-CN" sz="2400" b="1">
                <a:sym typeface="+mn-ea"/>
              </a:rPr>
              <a:t>”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423670" y="1856740"/>
            <a:ext cx="10604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 b="1">
                <a:sym typeface="+mn-ea"/>
              </a:rPr>
              <a:t>“</a:t>
            </a:r>
            <a:r>
              <a:rPr lang="zh-CN" altLang="en-US" sz="2400" b="1">
                <a:sym typeface="+mn-ea"/>
              </a:rPr>
              <a:t>虽然</a:t>
            </a:r>
            <a:r>
              <a:rPr lang="en-US" altLang="zh-CN" sz="2400" b="1">
                <a:sym typeface="+mn-ea"/>
              </a:rPr>
              <a:t>”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449830" y="1856740"/>
            <a:ext cx="10604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 b="1">
                <a:sym typeface="+mn-ea"/>
              </a:rPr>
              <a:t>“</a:t>
            </a:r>
            <a:r>
              <a:rPr lang="zh-CN" altLang="en-US" sz="2400" b="1">
                <a:sym typeface="+mn-ea"/>
              </a:rPr>
              <a:t>尽管</a:t>
            </a:r>
            <a:r>
              <a:rPr lang="en-US" altLang="zh-CN" sz="2400" b="1">
                <a:sym typeface="+mn-ea"/>
              </a:rPr>
              <a:t>”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642995" y="1856740"/>
            <a:ext cx="37655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原文为同一个辞用了三次。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611505" y="2487930"/>
            <a:ext cx="751713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若把这样的辞去掉，保罗就好像很厉害地在表白自己，为自己辩护。</a:t>
            </a:r>
            <a:r>
              <a:rPr lang="zh-CN" altLang="en-US" sz="2400" b="1"/>
              <a:t>加上了这样的辞，话就柔和多了。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611505" y="3679190"/>
            <a:ext cx="714756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保罗用这样的辞，叫人对他的话有甜美的感觉。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22935" y="676275"/>
            <a:ext cx="784987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7:9 如今我却喜乐，不是因你们忧愁，乃是因你们忧愁以致悔改，因为你们照着神忧愁，就不至于在任何事上，因我们受亏损了。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22935" y="2059305"/>
            <a:ext cx="784987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这里的悔改，就是保罗写第一封书信时所要得的结果。使徒的第一封书信，使哥林多信徒照着神忧愁，不是为着别的忧愁。这指明他们已被带回与神和好。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22935" y="3439795"/>
            <a:ext cx="784987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我们从保罗这一节所说的话，可以知道他是一个柔细的人，他的灵是柔和的，他里面的人是甜美的。然而，他不耍手腕，也不客套。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676910" y="250190"/>
            <a:ext cx="805116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7:11 且看这事，你们照着神忧愁，在你们中间已产生何等的热诚、甚而自诉、甚而愤恨、甚而惧怕、甚而切望、甚而热心、甚而责罚。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665480" y="1574800"/>
            <a:ext cx="171323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照着神忧愁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65480" y="3420745"/>
            <a:ext cx="79502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甚而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990725" y="3437890"/>
            <a:ext cx="385127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原文意，不但如此，并且。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65480" y="4098925"/>
            <a:ext cx="192151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自诉、愤恨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66115" y="2001520"/>
            <a:ext cx="8061960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sym typeface="+mn-ea"/>
              </a:rPr>
              <a:t>照着神忧愁，就产生热诚。热诚，</a:t>
            </a:r>
            <a:r>
              <a:rPr lang="zh-CN" altLang="en-US" sz="2000" b="1"/>
              <a:t>或，殷勤。指悔改的哥林多信徒向着使徒热诚的顾念，因为使徒在爱中关切他们与神的关系，以及他们在神面前的光景。先前他们毫不在意使徒对他们的关切，现今他们悔改了，就对这事既在意又热诚。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873375" y="4098925"/>
            <a:ext cx="33274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与哥林多信徒的羞耻感有关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666115" y="4654550"/>
            <a:ext cx="192024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惧怕、切望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2873375" y="4685665"/>
            <a:ext cx="25400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与使徒有关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666115" y="5264785"/>
            <a:ext cx="171196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热心、责罚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2873375" y="5295900"/>
            <a:ext cx="25400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与犯过者有关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6283325" y="3415030"/>
            <a:ext cx="2337435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本节所列，哥林多信徒悔改的忧愁所产生的七种结果，全是使徒给他们第一封书信的丰富收获。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68375" y="676910"/>
            <a:ext cx="725487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7:12 因此，我虽曾写信给你们，却不是为那亏负人的，也不是为那受亏负的，乃是为要在神面前，向你们显明你们对我们的热诚。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69010" y="2118360"/>
            <a:ext cx="7254240" cy="27495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哥林多的信徒的确爱使徒，对使徒热诚顾念，但假教师使他们偏离了。因此，使徒写了第一封书信把他们带回，向他们显明他们对使徒的爱和热诚的顾念。谁会想到这一点是保罗写信给哥林多人的原因？他写信给他们的目的，是要显明他们对使徒的热诚。保罗在这封书信所展示的，是何等的智慧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1237</Words>
  <Application>Microsoft Office PowerPoint</Application>
  <PresentationFormat>全屏显示(4:3)</PresentationFormat>
  <Paragraphs>57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0" baseType="lpstr">
      <vt:lpstr>方正姚体</vt:lpstr>
      <vt:lpstr>仿宋</vt:lpstr>
      <vt:lpstr>华文隶书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3</cp:revision>
  <dcterms:created xsi:type="dcterms:W3CDTF">2019-01-23T09:03:42Z</dcterms:created>
  <dcterms:modified xsi:type="dcterms:W3CDTF">2020-08-28T10:30:23Z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