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似在死，却活着，似忧却又常喜乐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6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6125" y="817880"/>
            <a:ext cx="7651750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6:6 以纯洁、以知识、以恒忍、以恩慈、以圣别的灵、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以无伪的爱、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6:7 以真实的话、以神的大能，借着在右在左义的兵器，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6:8 借着荣耀和羞辱，借着恶名和美名，证荐自己是神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的执事；似乎是迷惑人的，却是真诚的；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6:9 似乎不为人所知，却是人所共知的；似乎在死，看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哪，我们却活着；似乎受管教，却不被治死；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6:10 似乎忧愁，却常常喜乐；似乎贫穷，却叫许多人富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  足；似乎一无所有，却拥有万有。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73200" y="1170940"/>
            <a:ext cx="4565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借着适应一切的生命与神同工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02765" y="1943735"/>
            <a:ext cx="39058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和好职事的工作　六1～2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02765" y="2698115"/>
            <a:ext cx="50336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和好职事的够用生命　六3～13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02765" y="3461385"/>
            <a:ext cx="52730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和好职事的率直劝勉　六14～七1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3960" y="1123315"/>
            <a:ext cx="687578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从六章一节至七章末了，写新约的执事</a:t>
            </a:r>
            <a:r>
              <a:rPr lang="zh-CN" altLang="en-US" sz="2400" b="1">
                <a:sym typeface="+mn-ea"/>
              </a:rPr>
              <a:t>是</a:t>
            </a:r>
            <a:r>
              <a:rPr lang="zh-CN" altLang="en-US" sz="2400" b="1"/>
              <a:t>靠着生命（不是任何恩赐）与神同工，这生命是全丰全足、全然成熟的，能适应一切处境，忍受任何对待，接受各样环境，在各种情形里作工，并把握各种机会，好完成他们的职事。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9180" y="951865"/>
            <a:ext cx="702564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多方的忍耐、患难、贫困、困苦、鞭打、监禁、扰乱、劳苦、不睡、不食、纯洁、知识、恒忍、恩慈、圣别的灵、无伪的爱、真实的话、和神的大能。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59180" y="328930"/>
            <a:ext cx="3230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新约执事的十八项资格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59180" y="248920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三组事物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59180" y="4415155"/>
            <a:ext cx="677481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似乎是迷惑人的，却是真诚的、似乎不为人所知，却是人所共知的、似乎在死，看哪，我们却活着、似乎受管教，却不被治死、似乎忧愁，却常常喜乐、似乎贫穷，却叫许多人富足、似乎一无所有，却拥有万有。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9180" y="378714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七种人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9180" y="3021965"/>
            <a:ext cx="6304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在右在左义的兵器、荣耀和羞辱、恶名和美名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09370" y="1837055"/>
            <a:ext cx="6779895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成为神的义，需要进一步的和好，不可徒受神的恩典，需要心宽宏，赦免与忘记。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438</Words>
  <Application>Microsoft Office PowerPoint</Application>
  <PresentationFormat>全屏显示(4:3)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方正姚体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2019-01-16T08:18:00Z</dcterms:created>
  <dcterms:modified xsi:type="dcterms:W3CDTF">2020-08-28T10:27:01Z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