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外面人，在毁坏，里面人却新起来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06120" y="391795"/>
            <a:ext cx="764730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靠着瓦器里宝贝的能力，活出钉死的生活，彰显复活的生命。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06120" y="1416050"/>
            <a:ext cx="76466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4:7 但我们有这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宝贝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瓦器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里，要显明这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超越的能力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，是属于神，不是出于我们；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1250" y="3007995"/>
            <a:ext cx="161607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四面受压      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出路绝了       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遭逼迫        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打倒了            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69690" y="516255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耶稣的生命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11250" y="516255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耶稣的治死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11250" y="24822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瓦器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46830" y="24822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宝贝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737100" y="248221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超越的能力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4920" y="304228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+mj-ea"/>
                <a:ea typeface="+mj-ea"/>
                <a:sym typeface="+mn-ea"/>
              </a:rPr>
              <a:t>不被困住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04920" y="351345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非绝无出路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804920" y="396367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不被撇弃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804920" y="442214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不至灭亡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0575" y="248920"/>
            <a:ext cx="782510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4:16 所以我们不丧胆，反而我们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外面的人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虽然在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毁坏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，我们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里面的人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却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日日在更新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因为我们这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短暂轻微的苦楚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，要极尽超越的为我们成就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永远重大的荣耀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4:18 我们原不是顾念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所见的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，乃是顾念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所不见的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，因为所见的是暂时的，所不见的才是永远的。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26185" y="2684780"/>
            <a:ext cx="1499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外面的人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74945" y="2684780"/>
            <a:ext cx="1499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里面的人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26185" y="3339465"/>
            <a:ext cx="847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毁坏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274945" y="3339465"/>
            <a:ext cx="18256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日日在更新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26185" y="3886835"/>
            <a:ext cx="26428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短暂轻微的苦楚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74945" y="3886835"/>
            <a:ext cx="24784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永远重大的荣耀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226185" y="4469130"/>
            <a:ext cx="1173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所见的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274945" y="4469130"/>
            <a:ext cx="1499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所不见的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226185" y="5245100"/>
            <a:ext cx="2707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活出</a:t>
            </a:r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钉死的生活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274945" y="5245100"/>
            <a:ext cx="24784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彰显复活的生命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8830" y="627380"/>
            <a:ext cx="7812405" cy="4965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在本章1～6节，他继续述说他们这些新约的执事如何行事为人，以完成他们的职事；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在7～18节，他又说到他们过的是怎样的生活，使他们与他们的职事是一。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本章说到他们的几项经历，符合并证实三章所说新约的职事：(一)8～9节所说使徒在扰乱中所经历的和平，就是生命显出的结果，符合三9所说作和平果子（雅三18）的义，就是神的形像正确而带着秩序的彰显；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(二)10～12节的生命，符合三6、8、17～18的那灵；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(三)16节的更新，符合三18的变化；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(四)17节永远重大的荣耀，符合三18不同程度的荣耀。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026795" y="1849755"/>
            <a:ext cx="729107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不丧胆，弃绝可耻隐密的事，只显扬真理，传基督荣耀的福音，传基督耶稣为主，为要光照人，使人认识神的荣耀。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25500" y="3514725"/>
            <a:ext cx="7493000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靠着瓦器里宝贝的能力，活出钉死的生活，彰显复活的生命。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24865" y="1066165"/>
            <a:ext cx="470217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行事为人为着照耀基督的福音。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4205" y="3401060"/>
            <a:ext cx="774065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4</a:t>
            </a:r>
            <a:r>
              <a:rPr lang="zh-CN" altLang="en-US" sz="2400" b="1"/>
              <a:t>:16 所以我们不丧胆，反而我们外面的人虽然在毁坏，我们里面的人却日日在更新。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</a:t>
            </a:r>
            <a:r>
              <a:rPr lang="zh-CN" altLang="en-US" sz="2400" b="1"/>
              <a:t>:17 因为我们这短暂轻微的苦楚，要极尽超越的为我们成就永远重大的荣耀。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4205" y="859155"/>
            <a:ext cx="774065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</a:t>
            </a:r>
            <a:r>
              <a:rPr lang="zh-CN" altLang="en-US" sz="2400" b="1"/>
              <a:t>:6 因为那说光要从黑暗里照出来的神，已经照在我们心里，为着光照人，使人认识那显在耶稣基督面上之神的荣耀。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4205" y="2317115"/>
            <a:ext cx="774065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4:7 但我们有这宝贝在瓦器里，要显明这超越的能力，是属于神，不是出于我们；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6810" y="106616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新约的执事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46810" y="1957705"/>
            <a:ext cx="70516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为主以祂作赐生命并变化人的灵所组成  三12～18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6810" y="2672715"/>
            <a:ext cx="65874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行事为人为着照耀基督的福音  四1～6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6810" y="3353435"/>
            <a:ext cx="70523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/>
              <a:t>3.</a:t>
            </a:r>
            <a:r>
              <a:rPr lang="zh-CN" altLang="en-US" sz="2400" b="1"/>
              <a:t>靠着瓦器里宝贝的能力，活出钉死的生活，彰显复活的生命　四7～18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4055" y="434340"/>
            <a:ext cx="48056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行事为人为着照耀基督的福音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4055" y="1190625"/>
            <a:ext cx="79565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 因此，我们既照所蒙的怜悯，受了这职事，就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不丧胆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 乃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将那些可耻隐密的事弃绝了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不以诡诈行事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，也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不搀混神的话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只将真理显扬出来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，借以在神面前将自己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荐与各人的良心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7715" y="2966720"/>
            <a:ext cx="2305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不丧胆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351530" y="2966720"/>
            <a:ext cx="43757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弃绝可耻隐密的事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4055" y="3644900"/>
            <a:ext cx="2287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不以诡诈行事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1530" y="3644900"/>
            <a:ext cx="2287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不搀混神的话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67715" y="4359910"/>
            <a:ext cx="4485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只显扬真理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88975" y="579120"/>
            <a:ext cx="7670800" cy="4965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真理乃是神话语的另一说法，意即实际，指神话语中所启示一切真实的事物，其中主要的是基督，祂是神一切事物的实际。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将真理显扬出来，是指使徒活基督。他们活基督，基督就是真理，（约十四6，）因此他们将真理显扬出来。基督从他们活出来，真理就在他们身上显扬出来。藉此，他们在神面前将自己荐与各人的良心。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使徒行事不搀混神的话，乃是藉着那无价之宝，就是那藉着神照耀的光照，（6，）进到他们里面成为他们内容（7）之基督那超越的能力，显扬真理，为使基督之荣耀的福音照耀出来。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9615" y="445135"/>
            <a:ext cx="77317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4:4 在他们里面，这世代的神弄瞎了他们这不信者的心思，叫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基督荣耀之福音的光照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，不照亮他们；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基督本是神的像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9615" y="180340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基督荣耀的福音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29615" y="3625215"/>
            <a:ext cx="786257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是神的像，是神荣耀的光辉。（来一3。）因此，基督的福音，就是神的荣耀照明并照耀的福音。撒但，这世代的神，弄瞎了不信之人的思想和心思，使基督荣耀之福音的光照，不照进他们心里。这就像照相机的镜头被遮住，光就无法将对象照进照相机里，也像眼瞎或眼受蒙蔽的人，阳光不能照进他里面一样。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392805" y="2481580"/>
            <a:ext cx="2628900" cy="817880"/>
            <a:chOff x="5343" y="3908"/>
            <a:chExt cx="4140" cy="1288"/>
          </a:xfrm>
        </p:grpSpPr>
        <p:sp>
          <p:nvSpPr>
            <p:cNvPr id="9" name="文本框 8"/>
            <p:cNvSpPr txBox="1"/>
            <p:nvPr/>
          </p:nvSpPr>
          <p:spPr>
            <a:xfrm>
              <a:off x="5798" y="4224"/>
              <a:ext cx="3180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400" b="1">
                  <a:sym typeface="+mn-ea"/>
                </a:rPr>
                <a:t>不信者的心思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5343" y="3908"/>
              <a:ext cx="4141" cy="1289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/>
            </a:p>
          </p:txBody>
        </p:sp>
      </p:grpSp>
      <p:sp>
        <p:nvSpPr>
          <p:cNvPr id="11" name="文本框 10"/>
          <p:cNvSpPr txBox="1"/>
          <p:nvPr/>
        </p:nvSpPr>
        <p:spPr>
          <a:xfrm rot="780000">
            <a:off x="1922145" y="2458085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光照</a:t>
            </a: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558925" y="2263775"/>
            <a:ext cx="1821815" cy="420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148705" y="266065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48995" y="127381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传基督耶稣为主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48995" y="331470"/>
            <a:ext cx="75533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4:5 因为我们不是传自己，乃是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传基督耶稣为主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，也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传自己为耶稣的缘故，作你们的奴仆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8995" y="1813560"/>
            <a:ext cx="719455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基督耶稣为主，包含：</a:t>
            </a:r>
          </a:p>
          <a:p>
            <a:r>
              <a:rPr lang="zh-CN" altLang="en-US" sz="2000" b="1"/>
              <a:t>基督是在万有之上，永远受颂赞的神；（罗九5；）</a:t>
            </a:r>
          </a:p>
          <a:p>
            <a:r>
              <a:rPr lang="zh-CN" altLang="en-US" sz="2000" b="1"/>
              <a:t>永远的话成了肉体，成了人；（约一14；）</a:t>
            </a:r>
          </a:p>
          <a:p>
            <a:r>
              <a:rPr lang="zh-CN" altLang="en-US" sz="2000" b="1"/>
              <a:t>耶稣是人钉十字架，成了我们的救主，（徒四10～12，）</a:t>
            </a:r>
          </a:p>
          <a:p>
            <a:r>
              <a:rPr lang="zh-CN" altLang="en-US" sz="2000" b="1"/>
              <a:t>并且复活，成了神的儿子；（徒十三33；）</a:t>
            </a:r>
          </a:p>
          <a:p>
            <a:r>
              <a:rPr lang="zh-CN" altLang="en-US" sz="2000" b="1"/>
              <a:t>基督被高举为主，（徒二36，）</a:t>
            </a:r>
          </a:p>
          <a:p>
            <a:r>
              <a:rPr lang="zh-CN" altLang="en-US" sz="2000" b="1"/>
              <a:t>就是万人的主；（徒十36，罗十12，约二十28，林前十二3；）</a:t>
            </a:r>
          </a:p>
          <a:p>
            <a:r>
              <a:rPr lang="zh-CN" altLang="en-US" sz="2000" b="1"/>
              <a:t>祂是神的像，是神荣耀的光辉。（来一3。）</a:t>
            </a:r>
          </a:p>
          <a:p>
            <a:r>
              <a:rPr lang="zh-CN" altLang="en-US" sz="2000" b="1"/>
              <a:t>这就是福音的内容。因此，福音乃是基督荣耀的福音，照明、照射、照耀在人心里。（6。）</a:t>
            </a:r>
          </a:p>
          <a:p>
            <a:r>
              <a:rPr lang="zh-CN" altLang="en-US" sz="2000" b="1"/>
              <a:t>人的心若不受任何事物遮蔽，也不被撒但这世代的神弄瞎，他就能看见福音的光照。（4。）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48995" y="5749290"/>
            <a:ext cx="54552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传自己为耶稣的缘故，作你们的奴仆。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40080" y="1975485"/>
            <a:ext cx="72224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光照人，使人认识那显在耶稣基督面上之神的荣耀。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0080" y="554355"/>
            <a:ext cx="77209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4:6 因为那说光要从黑暗里照出来的神，已经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照在我们心里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，为着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光照人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，使人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认识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那显在耶稣基督面上之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神的荣耀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0080" y="2639060"/>
            <a:ext cx="772160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照在我们心里，光照我们，不是使我们认识摩西面上的荣光，乃是使我们认识基督面上的荣耀；祂照明我们，不是使我们认识旧约摩西的律法，乃是使我们认识新约基督的福音。显在耶稣基督面上之神的荣耀，就是耶稣基督所彰显那荣耀的神，也就是那是神荣耀之光辉的耶稣基督；（来一3；）认识祂，也就是认识那荣耀的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29945" y="38100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不丧胆，弃绝可耻隐密的事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91845" y="957580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不以诡诈行事，不搀混神的话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1845" y="1607185"/>
            <a:ext cx="7260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只显扬真理，叫基督荣耀之福音的光照不信者的心思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1845" y="2270125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传基督耶稣为主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29945" y="2910840"/>
            <a:ext cx="72224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光照人，使人认识那显在耶稣基督面上之神的荣耀。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29945" y="3864610"/>
            <a:ext cx="7493635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不丧胆，弃绝可耻隐密的事，只显扬真理，传基督荣耀的福音，传基督耶稣为主，为要光照人，使人认识神的荣耀。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1512</Words>
  <Application>Microsoft Office PowerPoint</Application>
  <PresentationFormat>全屏显示(4:3)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3</cp:revision>
  <dcterms:created xsi:type="dcterms:W3CDTF">2019-01-01T14:40:07Z</dcterms:created>
  <dcterms:modified xsi:type="dcterms:W3CDTF">2020-08-28T10:21:14Z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