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1" r:id="rId9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37267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常显扬，主馨香，叫人得救叫人亡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2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95350" y="799465"/>
            <a:ext cx="750316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2:14 感谢神，祂常在基督里，在凯旋的行列中帅领我们，并借着我们在各处显扬那因认识基督而有的香气；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2:15 因为无论在那些正在得救的人中，或是在那些正在灭亡的人中，我们都是献给神的基督馨香之气：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5350" y="3263900"/>
            <a:ext cx="750316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2:17 我们不像那许多人，为利混乱神的话，而是出于纯诚，出于神，在神面前在基督里讲神的话。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39495" y="930910"/>
            <a:ext cx="64693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 四、关于使徒的来到　一15～二11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84555" y="2973070"/>
            <a:ext cx="49333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贰  新约的职事　二12～三11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72210" y="3542665"/>
            <a:ext cx="393001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一、得胜与功效　二12～17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72210" y="1518920"/>
            <a:ext cx="52546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  2</a:t>
            </a:r>
            <a:r>
              <a:rPr lang="en-US" altLang="zh-CN" sz="2400" b="1">
                <a:sym typeface="+mn-ea"/>
              </a:rPr>
              <a:t>.</a:t>
            </a:r>
            <a:r>
              <a:rPr lang="zh-CN" altLang="en-US" sz="2400" b="1">
                <a:sym typeface="+mn-ea"/>
              </a:rPr>
              <a:t> 耽延的原因　一23～二11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03960" y="2125980"/>
            <a:ext cx="393001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（</a:t>
            </a:r>
            <a:r>
              <a:rPr lang="en-US" altLang="zh-CN" sz="2400" b="1">
                <a:sym typeface="+mn-ea"/>
              </a:rPr>
              <a:t>2</a:t>
            </a:r>
            <a:r>
              <a:rPr lang="zh-CN" altLang="en-US" sz="2400" b="1">
                <a:sym typeface="+mn-ea"/>
              </a:rPr>
              <a:t>）不带忧而来　二1～11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53745" y="722630"/>
            <a:ext cx="76104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 但为了我自己，我已经这样断定，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不再带着忧愁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到你们那里去。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53745" y="1760855"/>
            <a:ext cx="67303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2:8 所以我劝你们，要向他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证实你们的爱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53745" y="2485390"/>
            <a:ext cx="760984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2:10 你们饶恕谁什么，我也饶恕；我若曾有所饶恕，我所已经饶恕的，是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在基督的面前，为你们饶恕的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；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53745" y="4402455"/>
            <a:ext cx="760984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面，与四6者同；指眼睛周围的部分，其神色乃是内在思想和感觉的标示，将全人表明并陈明出来。这指明使徒是照着基督眼中所表露祂全人的标示，在祂面前生活行动的人。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53745" y="3730625"/>
            <a:ext cx="48660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饶恕，</a:t>
            </a:r>
            <a:r>
              <a:rPr lang="zh-CN" altLang="en-US" sz="2400" b="1"/>
              <a:t>或，待以恩慈。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32180" y="1517650"/>
            <a:ext cx="76117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职事是在于构成。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32180" y="2244090"/>
            <a:ext cx="761174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职事乃是由包罗万有、赐生命之灵的构成所产生出来的结果。基督连同祂一切的所是、所有，以及所得着、所达到的，必须构成到神所拣选、所救赎之人的每一部分里面。这是得着职事惟一的路。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32180" y="844550"/>
            <a:ext cx="75184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新约中的职事乃是独一的，新约只有一个职事。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32180" y="4510405"/>
            <a:ext cx="75184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得着职事需要较长的时间，来达到神圣构成上的成熟。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35000" y="664210"/>
            <a:ext cx="790892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2:12 再者，我从前为基督的福音到了特罗亚，借着主也有门向我开了，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2:13 那时没有找到我的弟兄提多，我灵里不安，便辞别那里的人，往马其顿去了。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35000" y="2779395"/>
            <a:ext cx="79089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保罗用一种很切身、很亲密的方式来介绍职事，他一点不讲道理。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35000" y="4442460"/>
            <a:ext cx="62071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保罗是个在他的灵里生活行动的人。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35000" y="3754755"/>
            <a:ext cx="56108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他关切召会，远过于关切传福音。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35000" y="5036820"/>
            <a:ext cx="79095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他在外面的环境和里面的感觉之间选择了顺从里面的感觉。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23570" y="474980"/>
            <a:ext cx="8027670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2:14 感谢神，祂常在基督里，在凯旋的行列中帅领我们，并借着我们在各处显扬那因认识基督而有的香气；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2:15 因为无论在那些正在得救的人中，或是在那些正在灭亡的人中，我们都是献给神的基督馨香之气：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2:16 在这等人，就是出于死的香气叫人死；在那等人，就是出于生命的香气叫人活；对这些事，谁够资格？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2:17 我们不像那许多人，为利混乱神的话，而是出于纯诚，出于神，在神面前在基督里讲神的话。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91222" y="1924685"/>
            <a:ext cx="114744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庆祝基督得胜的凯旋行列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58052" y="1774825"/>
            <a:ext cx="67183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新约的职事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300642" y="1959610"/>
            <a:ext cx="45402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元帅基督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262933" y="2124862"/>
            <a:ext cx="1018751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 smtClean="0"/>
              <a:t>被征服的</a:t>
            </a:r>
            <a:r>
              <a:rPr lang="zh-CN" altLang="en-US" sz="2400" b="1" dirty="0"/>
              <a:t>俘虏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712192" y="1761177"/>
            <a:ext cx="117856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 dirty="0"/>
              <a:t>显扬那因认识基督而有的香气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29882" y="2478405"/>
            <a:ext cx="3346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/>
              <a:t>=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3140623" y="1440180"/>
            <a:ext cx="2222948" cy="2607310"/>
          </a:xfrm>
          <a:prstGeom prst="roundRect">
            <a:avLst/>
          </a:prstGeom>
          <a:noFill/>
          <a:ln w="12700" cmpd="sng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9" name="文本框 8"/>
          <p:cNvSpPr txBox="1"/>
          <p:nvPr/>
        </p:nvSpPr>
        <p:spPr>
          <a:xfrm>
            <a:off x="3872142" y="2388870"/>
            <a:ext cx="1530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/>
              <a:t>+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87900" y="1241941"/>
            <a:ext cx="1514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叫正在得救的人活</a:t>
            </a:r>
            <a:endParaRPr lang="zh-CN" alt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246957" y="3002507"/>
            <a:ext cx="1594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叫正在灭亡的人死</a:t>
            </a:r>
            <a:endParaRPr lang="zh-CN" alt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813947" y="3657600"/>
            <a:ext cx="1255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（供应神的话）</a:t>
            </a:r>
            <a:endParaRPr lang="zh-CN" altLang="en-US" sz="2400" b="1" dirty="0"/>
          </a:p>
        </p:txBody>
      </p:sp>
      <p:sp>
        <p:nvSpPr>
          <p:cNvPr id="13" name="左大括号 12"/>
          <p:cNvSpPr/>
          <p:nvPr/>
        </p:nvSpPr>
        <p:spPr>
          <a:xfrm>
            <a:off x="7028597" y="1801504"/>
            <a:ext cx="150125" cy="1624084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" name="直接箭头连接符 14"/>
          <p:cNvCxnSpPr>
            <a:stCxn id="8" idx="3"/>
            <a:endCxn id="6" idx="1"/>
          </p:cNvCxnSpPr>
          <p:nvPr/>
        </p:nvCxnSpPr>
        <p:spPr>
          <a:xfrm flipV="1">
            <a:off x="5363571" y="2730187"/>
            <a:ext cx="348621" cy="13648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 animBg="1"/>
      <p:bldP spid="9" grpId="0"/>
      <p:bldP spid="10" grpId="0"/>
      <p:bldP spid="11" grpId="0"/>
      <p:bldP spid="12" grpId="0"/>
      <p:bldP spid="13" grpId="0" bldLvl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691</Words>
  <Application>Microsoft Office PowerPoint</Application>
  <PresentationFormat>全屏显示(4:3)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5</cp:revision>
  <dcterms:created xsi:type="dcterms:W3CDTF">2018-12-12T09:35:00Z</dcterms:created>
  <dcterms:modified xsi:type="dcterms:W3CDTF">2020-08-28T10:15:28Z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