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7" r:id="rId1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主的恩，神的爱，灵的交通常同在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46810" y="1009015"/>
            <a:ext cx="70377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13:14 愿主耶稣基督的恩，神的爱，圣灵的交通，与你们众人同在。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46810" y="203517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三重的祝福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46810" y="2585085"/>
            <a:ext cx="55029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三一神作我们独一的祝福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46810" y="3156585"/>
            <a:ext cx="66249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三一神将祂自己分赐到人里面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46810" y="3908425"/>
            <a:ext cx="42919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在三一神里成为一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46810" y="4574540"/>
            <a:ext cx="48793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与经过过程之神生机的联结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06170" y="1266190"/>
            <a:ext cx="6931025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13:11 末了，弟兄们，要喜乐，要被成全，要受安慰，要思念相同的事，要和睦，如此那爱与和平的神，必与你们同在。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06170" y="2886202"/>
            <a:ext cx="6931025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13:14 愿主耶稣基督的恩，神的爱，圣灵的交通，与你们众人同在。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7385" y="303530"/>
            <a:ext cx="769239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13:1 这是我第三次要到你们那里去，凭两三个见证人的口，句句都要定准。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13:2 我从前说过，现今不在的时候，事先又对那些从前犯了罪的，和所有其余的人说，正如我第二次同在的时候所说的；我若再来，必不宽容，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7385" y="3185795"/>
            <a:ext cx="75565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这指明保罗一直容忍那个光景。但他第三次再来的时候，就不再容忍他们。他必不宽容。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67385" y="2241550"/>
            <a:ext cx="75565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13:3 因为你们寻求基督在我里面说话的凭证。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7385" y="4220210"/>
            <a:ext cx="7620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三节有力的指明，有些哥林多人是多么怀疑保罗。他们寻求基督在保罗里面说话的凭证。毫无疑问，这样的怀疑给热中犹太教的人开了路，使他们得以进来。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1850" y="538480"/>
            <a:ext cx="759206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基督向着你们不是软弱的，在你们里面乃是有大能的。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13:4 祂固然由于软弱被钉十字架，却由于神的大能仍然活着。我们在祂里面也是软弱，但由于神向着你们的大能，必与祂同活。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1850" y="2522855"/>
            <a:ext cx="75920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基督在使徒里面说话时，祂在信徒里面是有大能的。这对信徒确是有力且主观的凭证，证明基督在使徒里面说话。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1215" y="4030980"/>
            <a:ext cx="759206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使徒们在基督里面是软弱的，但由于神向着信徒的大能，必与祂同活。使徒跟从基督的榜样，在与祂生机的联结中，甘愿成为软弱的，好与祂同过钉十字架的生活。因此，他们由于神向着信徒的大能，必与祂同活。表面上，他们向着信徒是软弱的；实际上，他们是有大能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95045" y="728345"/>
            <a:ext cx="70478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13:9 无论何时我们软弱，你们有能力，我们就喜乐了；我们还祈求一件事，就是你们被成全。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95045" y="1892935"/>
            <a:ext cx="704786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当使徒显为经不起试验时，他们在向信徒施行管教上，就是软弱的。当信徒行善时，他们就有能力，叫使徒无力管教他们。使徒为此喜乐，并为此而求，就是为信徒被成全而求。</a:t>
            </a:r>
          </a:p>
          <a:p>
            <a:endParaRPr lang="zh-CN" altLang="en-US" sz="2400" b="1"/>
          </a:p>
          <a:p>
            <a:r>
              <a:rPr lang="zh-CN" altLang="en-US" sz="2400" b="1"/>
              <a:t>成全，或作恢复，含示修理，调整，整顿，修补，完美的合在一起，装备完全，准备齐整；因此是成全，完成，教育。使徒为哥林多人祷告，使他们能得着恢复，整顿，完全得着装备和造就，在生命里长大，以建造基督的身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9340" y="725805"/>
            <a:ext cx="47117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在祂里面是软弱的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9340" y="1497330"/>
            <a:ext cx="66465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由于神向着你们的大能，必与祂同活。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69340" y="221742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经得起试验的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69340" y="288480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拥护真理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69340" y="366331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成全圣徒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69340" y="446722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不自居权柄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36650" y="1553845"/>
            <a:ext cx="675195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当保罗说自己是使徒时，他的意思是指使徒是奉神差遣的人，要把基督供应到罪人里面，使他们成为神的儿子和基督的肢体，并且被造就，长大而成为基督的身体。保罗并不认为使徒是一个大有能力的人，由基督授权来控制人、辖制人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06805" y="228600"/>
            <a:ext cx="70846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13:11 末了，弟兄们，要喜乐，要被成全，要受安慰，要思念相同的事，要和睦，如此那爱与和平的神，必与你们同在。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06805" y="2466340"/>
            <a:ext cx="68580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使徒既是喜乐的，就能劝勉信徒也要喜乐。这不是在他们天然的生命里，乃是在主里才作得到的。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06805" y="206756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【要喜乐】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06805" y="3845560"/>
            <a:ext cx="69303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或，彻底完成。即修理或调整，整顿，修补，完美的合在一起，因此是恢复。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06805" y="339217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【被成全】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06805" y="5276850"/>
            <a:ext cx="699833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使徒们受了赐诸般安慰之神的安慰。哥林多人因使徒写给他们的第一封书信，非常沮丧。现今使徒在第二封书信里，用他们所经历神的安慰，安慰他们。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06805" y="487807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【受安慰】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106805" y="1517650"/>
            <a:ext cx="58959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13:1</a:t>
            </a:r>
            <a:r>
              <a:rPr lang="en-US" altLang="zh-CN" sz="2400" b="1">
                <a:sym typeface="+mn-ea"/>
              </a:rPr>
              <a:t>2</a:t>
            </a:r>
            <a:r>
              <a:rPr lang="zh-CN" altLang="en-US" sz="2400" b="1">
                <a:sym typeface="+mn-ea"/>
              </a:rPr>
              <a:t> </a:t>
            </a:r>
            <a:r>
              <a:rPr lang="zh-CN" altLang="en-US" sz="2400" b="1"/>
              <a:t>你们要用圣别的亲嘴彼此问安。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4090" y="321945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【思念相同的事】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4725" y="795020"/>
            <a:ext cx="71755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被岔开和受迷惑的哥林多人，要得着成全、调整、整顿并恢复，首要的该是思念相同的事，正如使徒在第一封书信里所劝勉他们的。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4090" y="2304415"/>
            <a:ext cx="71755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或，相安。指彼此相安，或许也指与神相安。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4090" y="1864360"/>
            <a:ext cx="145923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【要和睦】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74725" y="3620135"/>
            <a:ext cx="710120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哥林多人缺少爱，并且因着打岔人的教训和迷惑人的观念，受到搅扰而失去安和。因此，使徒盼望爱与和平的神与他们同在，使他们得着调整和成全。他们需要神的爱与和平来充满，使他们照着爱而行，且彼此相安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74090" y="3069590"/>
            <a:ext cx="222504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【爱与和平的神】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75360" y="5136515"/>
            <a:ext cx="196977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>
                <a:sym typeface="+mn-ea"/>
              </a:rPr>
              <a:t>【圣别的亲嘴】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75360" y="5681980"/>
            <a:ext cx="66249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纯洁之爱的亲嘴，没有一点污秽的搀杂。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1043</Words>
  <Application>Microsoft Office PowerPoint</Application>
  <PresentationFormat>全屏显示(4:3)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2019-03-19T15:26:00Z</dcterms:created>
  <dcterms:modified xsi:type="dcterms:W3CDTF">2020-08-29T07:47:37Z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