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notesMasterIdLst>
    <p:notesMasterId r:id="rId14"/>
  </p:notesMasterIdLst>
  <p:handoutMasterIdLst>
    <p:handoutMasterId r:id="rId15"/>
  </p:handoutMasterIdLst>
  <p:sldIdLst>
    <p:sldId id="266" r:id="rId3"/>
    <p:sldId id="258" r:id="rId4"/>
    <p:sldId id="262" r:id="rId5"/>
    <p:sldId id="263" r:id="rId6"/>
    <p:sldId id="259" r:id="rId7"/>
    <p:sldId id="260" r:id="rId8"/>
    <p:sldId id="264" r:id="rId9"/>
    <p:sldId id="265" r:id="rId10"/>
    <p:sldId id="261" r:id="rId11"/>
    <p:sldId id="257" r:id="rId12"/>
    <p:sldId id="267" r:id="rId13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308" y="56"/>
      </p:cViewPr>
      <p:guideLst>
        <p:guide orient="horz" pos="2190"/>
        <p:guide pos="287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541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892" y="1279525"/>
            <a:ext cx="460586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0741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22962"/>
            <a:ext cx="6858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2020/8/29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57213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751117"/>
            <a:ext cx="5491163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610028"/>
            <a:ext cx="5491163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57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862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85060" y="127000"/>
            <a:ext cx="31239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766354"/>
            <a:ext cx="4363031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870" y="2057400"/>
            <a:ext cx="31239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2020/8/29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57213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ags" Target="../tags/tag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身既许，心专注，贞洁童女献基督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0915" y="1367790"/>
            <a:ext cx="7202805" cy="315323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800" b="1"/>
              <a:t>我们在林后十一章有分辨真假的两个秘诀：享受主作我们生命的供应，与受苦跟从主。这种享受和受苦，是我们分辨真假的决定因素。凡帮助我们享受主，加强我们在受苦中跟从主的，就是真的。凡不在这两件事上鼓励我们的，就是假的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36270" y="664845"/>
            <a:ext cx="7846060" cy="4965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>
                <a:sym typeface="+mn-ea"/>
              </a:rPr>
              <a:t>保罗在十一章的开头，说到主是我们亲爱的丈夫。他在这一章将近末了题到众召会。第一个分辨的秘诀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与享受基督作我们的丈夫有关</a:t>
            </a:r>
            <a:r>
              <a:rPr lang="zh-CN" altLang="en-US" sz="2400" b="1">
                <a:sym typeface="+mn-ea"/>
              </a:rPr>
              <a:t>；第二个秘诀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与适当关切和照顾众召会有关</a:t>
            </a:r>
            <a:r>
              <a:rPr lang="zh-CN" altLang="en-US" sz="2400" b="1">
                <a:sym typeface="+mn-ea"/>
              </a:rPr>
              <a:t>，这种关切又与为着基督的身体，补满基督患难的缺欠有关。这些事在这么长的一章圣经中，多少是隐藏的。因此，我们需要仔细读这一章，否则这些重要的点向我们就是隐藏的，叫我们无法明白。感谢主给我们看见，我们需要享受祂作我们的丈夫，以纯洁并单纯的心爱祂，并且要有一个不受诱骗者败坏的心思。我们也感谢祂给我们看见，我们需要跟随祂的脚踪，愿意为着建造召会，就是祂的身体，忍受祂所受的苦难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6940" y="1390015"/>
            <a:ext cx="7452995" cy="38965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11:2 我以神的妒忌，妒忌你们，因为我曾把你们许配一个丈夫，要将一个贞洁的童女献给基督。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11:3 我只怕你们的心思或被败坏，失去那向着基督的纯和纯洁，就像蛇用诡诈诱骗了夏娃一样。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33830" y="1406525"/>
            <a:ext cx="51714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借着他争战的方法     十1～6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99820" y="645795"/>
            <a:ext cx="726503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保罗为他使徒权柄的表白       十1～十三10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33830" y="2118360"/>
            <a:ext cx="49809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借着神尺度的度量　十7～18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33830" y="2882265"/>
            <a:ext cx="62490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借着他为基督所起的妒忌　十一1～15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12240" y="3638550"/>
            <a:ext cx="63201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借着他被迫的夸口　十一16～十二18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765300" y="4346575"/>
            <a:ext cx="63919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夸他的身分、劳苦和患难　十一16～33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11175" y="223520"/>
            <a:ext cx="793115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11:2 我以神的妒忌，妒忌你们，因为我曾把你们许配一个丈夫，要将一个贞洁的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童女献给基督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11:3 我只怕你们的心思或被败坏，失去那向着基督的单纯和纯洁，就像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蛇用诡诈诱骗了夏娃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一样。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64515" y="1958340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童女献给基督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212715" y="1958340"/>
            <a:ext cx="292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蛇用诡诈诱骗了夏娃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212715" y="2599055"/>
            <a:ext cx="32581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传另一位耶稣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212080" y="3124835"/>
            <a:ext cx="31489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接受了一个不同的灵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212715" y="3687445"/>
            <a:ext cx="32575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接受了一个不同的福音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212715" y="4911090"/>
            <a:ext cx="32289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假使徒，诡诈的工人</a:t>
            </a:r>
          </a:p>
          <a:p>
            <a:r>
              <a:rPr lang="zh-CN" altLang="en-US" sz="2400" b="1"/>
              <a:t>装作基督的使徒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212715" y="580961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装作义的差役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212715" y="4314825"/>
            <a:ext cx="27324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撒但装作光的使者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64515" y="2599055"/>
            <a:ext cx="27901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言语上是常人，</a:t>
            </a:r>
          </a:p>
          <a:p>
            <a:r>
              <a:rPr lang="zh-CN" altLang="en-US" sz="2400" b="1"/>
              <a:t>在知识上却不然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53085" y="355854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白白传神的福音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53085" y="4166235"/>
            <a:ext cx="39344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卑屈自己，为叫你们升高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11175" y="4775200"/>
            <a:ext cx="35172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凡事自守，不累着你们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11175" y="5417820"/>
            <a:ext cx="33991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基督的真实在我里面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4390" y="1251585"/>
            <a:ext cx="748855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每当有人用纯诚的灵传讲真正的福音和真实的耶稣，就会将主耶稣供应给人，使人珍赏祂、宝爱祂、跟随祂、以祂为一切。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4390" y="3098800"/>
            <a:ext cx="74885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辨识一件事最好的办法，乃是按着生命或死亡来辨识。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3740" y="699770"/>
            <a:ext cx="794194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11:16 我再说，人不可把我看作愚妄的；纵然如此，也要把我当作愚妄人接纳，叫我也可以略略夸口。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11:17 我所说的，不是照着主说的，乃像在愚妄中，因自信而这样夸口。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11:18 既有好些人照着肉体夸口，我也要夸口，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11:19 因你们是精明人，喜欢容忍愚妄人。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3740" y="3305810"/>
            <a:ext cx="794194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并没有用天然的聪明，也不耍手腕，反而以忠信、诚实、坦率的态度，严厉的措辞，被迫夸口以表白使徒的权柄。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3740" y="4749800"/>
            <a:ext cx="69176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保罗与热中犹太教者的比较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57225" y="429895"/>
            <a:ext cx="2814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希伯来人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7225" y="942975"/>
            <a:ext cx="2814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以色列人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57225" y="1515110"/>
            <a:ext cx="2814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亚伯拉罕的后裔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57225" y="2087880"/>
            <a:ext cx="2814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基督的执事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7225" y="2636520"/>
            <a:ext cx="2814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劳苦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57225" y="3244850"/>
            <a:ext cx="2814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下监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57225" y="3805555"/>
            <a:ext cx="2814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鞭打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7225" y="4401820"/>
            <a:ext cx="2814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冒死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506470" y="340360"/>
            <a:ext cx="5567045" cy="4521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江河的危险，盗贼的危险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同族的危险，外邦人的危险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城里的危险，旷野的危险，海中的危险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假弟兄中的危险； 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劳碌辛苦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儆醒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饥渴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不食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寒冷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赤身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506470" y="4862195"/>
            <a:ext cx="25393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众召会的挂虑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57225" y="5748020"/>
            <a:ext cx="40786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保罗的苦难使他在别人眼中显得软弱。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864100" y="5748020"/>
            <a:ext cx="40786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他在反对者眼中是一个软弱、可怜的人。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6115" y="801370"/>
            <a:ext cx="7811770" cy="48875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zh-CN" altLang="en-US" sz="2400" b="1"/>
              <a:t>保罗这样写这章圣经，不仅向哥林多信徒，也向历世纪所有在基督里的信徒表明什么是</a:t>
            </a:r>
            <a:r>
              <a:rPr lang="zh-CN" altLang="en-US" sz="2400" b="1">
                <a:solidFill>
                  <a:srgbClr val="C00000"/>
                </a:solidFill>
              </a:rPr>
              <a:t>神的道路</a:t>
            </a:r>
            <a:r>
              <a:rPr lang="zh-CN" altLang="en-US" sz="2400" b="1"/>
              <a:t>。在真正的使徒、真正新约的执事身上，我们看见神的道路，而在所谓超级的使徒身上却看不见。那些假使徒可能是凡事通达、兴盛的，他们不必在筐子里逃脱。但是</a:t>
            </a:r>
            <a:r>
              <a:rPr lang="zh-CN" altLang="en-US" sz="2400" b="1">
                <a:solidFill>
                  <a:srgbClr val="C00000"/>
                </a:solidFill>
              </a:rPr>
              <a:t>真正的使徒却经历了逆境与困苦，因为全地都在抵挡神的经纶。</a:t>
            </a:r>
            <a:r>
              <a:rPr lang="zh-CN" altLang="en-US" sz="2400" b="1"/>
              <a:t>再者，今世并不是我们凡事通达、兴盛的时候，乃是我们为基督身体受苦的时候。用歌罗西一章二十四节的话来说，我们是为基督的身体，就是为召会，在肉身上补满基督患难的缺欠。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8680" y="855345"/>
            <a:ext cx="748982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22～33节，是使徒与热中犹太教者的比较。这清楚的指出，基督真正的执事，除了需要前面各章所含示，</a:t>
            </a:r>
            <a:r>
              <a:rPr lang="zh-CN" altLang="en-US" sz="2400" b="1">
                <a:solidFill>
                  <a:srgbClr val="C00000"/>
                </a:solidFill>
              </a:rPr>
              <a:t>享受基督作我们生命的供应</a:t>
            </a:r>
            <a:r>
              <a:rPr lang="zh-CN" altLang="en-US" sz="2400" b="1"/>
              <a:t>之外，在</a:t>
            </a:r>
            <a:r>
              <a:rPr lang="zh-CN" altLang="en-US" sz="2400" b="1">
                <a:solidFill>
                  <a:srgbClr val="C00000"/>
                </a:solidFill>
              </a:rPr>
              <a:t>跟随主时也需要受苦</a:t>
            </a:r>
            <a:r>
              <a:rPr lang="zh-CN" altLang="en-US" sz="2400" b="1"/>
              <a:t>。凡缺这两种资格的人，就如热中犹太教者，不论他们如何声明有使徒的权柄，必被人看出是假使徒，是撒但的差役。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1051</Words>
  <Application>Microsoft Office PowerPoint</Application>
  <PresentationFormat>全屏显示(4:3)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等线</vt:lpstr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主题​​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bide</cp:lastModifiedBy>
  <cp:revision>397</cp:revision>
  <dcterms:created xsi:type="dcterms:W3CDTF">2017-08-03T09:01:00Z</dcterms:created>
  <dcterms:modified xsi:type="dcterms:W3CDTF">2020-08-29T07:44:32Z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2052-11.1.0.8213</vt:lpwstr>
  </property>
</Properties>
</file>