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94963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方正姚体" panose="02010601030101010101" pitchFamily="2" charset="-122"/>
                <a:ea typeface="方正姚体" panose="02010601030101010101" pitchFamily="2" charset="-122"/>
              </a:rPr>
              <a:t>论结婚，谈守身，留于蒙召的身份</a:t>
            </a:r>
            <a:endParaRPr lang="zh-CN" altLang="en-US" sz="3600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7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56335" y="1647190"/>
            <a:ext cx="674878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7:19 受割礼算不得什么，不受割礼也算不得什么，只有遵守神的诫命才算得数。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56335" y="2807335"/>
            <a:ext cx="674878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7:24 弟兄们，你们各人是在什么身分里蒙召，仍要与神一同留在这身分里。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56335" y="4041775"/>
            <a:ext cx="674878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7:35 我说这话，是为你们自己的益处；不是要牢笼你们，乃是要叫你们行合宜的事，得以殷勤服事主，没有分心的事。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00505" y="855345"/>
            <a:ext cx="47072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对付婚姻的生活　七1～40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27175" y="1671955"/>
            <a:ext cx="50526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关于不结婚的恩赐　1～7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527175" y="2323465"/>
            <a:ext cx="46374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关于未婚者与寡妇　8～9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527175" y="2964180"/>
            <a:ext cx="47561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关于已婚者　10～16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527175" y="3618865"/>
            <a:ext cx="49745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留在蒙召的身分里　17～24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527175" y="4301490"/>
            <a:ext cx="43281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5.</a:t>
            </a:r>
            <a:r>
              <a:rPr lang="zh-CN" altLang="en-US" sz="2400" b="1"/>
              <a:t>关于守童身　25～38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527175" y="4972050"/>
            <a:ext cx="45593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6.</a:t>
            </a:r>
            <a:r>
              <a:rPr lang="zh-CN" altLang="en-US" sz="2400" b="1"/>
              <a:t>关于再婚　39～40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2910" y="963295"/>
            <a:ext cx="33070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男不近女倒好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23545" y="186690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基本原则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22910" y="1608455"/>
            <a:ext cx="33070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专心祷告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22910" y="2253615"/>
            <a:ext cx="33070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不给撒但机会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22910" y="2980690"/>
            <a:ext cx="41186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在于我们从神得来的恩赐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22910" y="3687445"/>
            <a:ext cx="33070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5.</a:t>
            </a:r>
            <a:r>
              <a:rPr lang="zh-CN" altLang="en-US" sz="2400" b="1"/>
              <a:t>保持不结婚倒好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22910" y="4422140"/>
            <a:ext cx="41186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6.</a:t>
            </a:r>
            <a:r>
              <a:rPr lang="zh-CN" altLang="en-US" sz="2400" b="1"/>
              <a:t>若不能自制，倒不如嫁娶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22910" y="5198745"/>
            <a:ext cx="37852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7.</a:t>
            </a:r>
            <a:r>
              <a:rPr lang="zh-CN" altLang="en-US" sz="2400" b="1"/>
              <a:t>维持婚姻，叫不信的一方得救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655185" y="549275"/>
            <a:ext cx="41617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8.</a:t>
            </a:r>
            <a:r>
              <a:rPr lang="zh-CN" altLang="en-US" sz="2400" b="1"/>
              <a:t>不信的一方可离去，叫信的一方活在平安里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655185" y="1551940"/>
            <a:ext cx="41617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9.</a:t>
            </a:r>
            <a:r>
              <a:rPr lang="zh-CN" altLang="en-US" sz="2400" b="1"/>
              <a:t>留在我们蒙召时的身分里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655185" y="2257425"/>
            <a:ext cx="41617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10.</a:t>
            </a:r>
            <a:r>
              <a:rPr lang="zh-CN" altLang="en-US" sz="2400" b="1"/>
              <a:t>寻求为着主的事挂虑，没有其他的挂虑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655185" y="3329305"/>
            <a:ext cx="399034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11.</a:t>
            </a:r>
            <a:r>
              <a:rPr lang="zh-CN" altLang="en-US" sz="2400" b="1"/>
              <a:t>殷勤服事主，没有分心的事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655185" y="4311650"/>
            <a:ext cx="41617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12.</a:t>
            </a:r>
            <a:r>
              <a:rPr lang="zh-CN" altLang="en-US" sz="2400" b="1"/>
              <a:t>叫自己的童身女儿出嫁是好，不叫她出嫁更是好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655185" y="5328920"/>
            <a:ext cx="41617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13.</a:t>
            </a:r>
            <a:r>
              <a:rPr lang="zh-CN" altLang="en-US" sz="2400" b="1"/>
              <a:t>丈夫死后，妻子可以自由嫁人，只是要嫁在主里的人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8655" y="753745"/>
            <a:ext cx="29800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绝对为着主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68655" y="2093595"/>
            <a:ext cx="29800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800" b="1">
                <a:sym typeface="+mn-ea"/>
              </a:rPr>
              <a:t>不发起任何事情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68655" y="4340225"/>
            <a:ext cx="29800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800" b="1">
                <a:sym typeface="+mn-ea"/>
              </a:rPr>
              <a:t>接受我们的环境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68655" y="1263650"/>
            <a:ext cx="779526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保罗是一个绝对的人。他的灵绝对为着主和祂的经纶。我们读本章时，就看见保罗渴望所有的信徒都效法他，跟从他这样为着主。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68655" y="2623820"/>
            <a:ext cx="779399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保罗与神是一，他答覆问题的方式，是要叫哥林多人得着帮助，在每一种环境、光景、和情况中与神是一。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68655" y="3315335"/>
            <a:ext cx="779399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保罗答复某些问题时，遵守不发起任何事情或改变任何事情的原则。他向哥林多人清楚指明，他们不该发起任何行动或以任何作法改变自己的身分。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68655" y="4876165"/>
            <a:ext cx="759269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凡是爱主、为着祂、并与祂是一的人，必须愿意接受任何一种环境或情况。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68655" y="5622925"/>
            <a:ext cx="779526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保罗有一个绝佳的灵，一个服从、知足、且满足的灵。保罗没有抱怨。在他的灵里，他非常服从并满意于他的情况。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68655" y="144145"/>
            <a:ext cx="2316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本章作者的灵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2" grpId="0"/>
      <p:bldP spid="13" grpId="0"/>
      <p:bldP spid="14" grpId="0"/>
      <p:bldP spid="15" grpId="0"/>
      <p:bldP spid="16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761365" y="1250315"/>
            <a:ext cx="66052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在话成肉体的原则里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61365" y="1892300"/>
            <a:ext cx="66052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有些教训是容许，并不是命令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61365" y="2549525"/>
            <a:ext cx="73488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在有些事上保罗吩咐，其实不是他吩咐，乃是主吩咐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61365" y="3193415"/>
            <a:ext cx="66052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在有些事上清楚指明是他说，不是主说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62000" y="3879215"/>
            <a:ext cx="66052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于有些事，他没有主的命令，但提出他的意见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61365" y="4641215"/>
            <a:ext cx="734822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甚至在有些按他的意见而有的教训上，他想他也有神的灵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62000" y="5687695"/>
            <a:ext cx="48145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使徒的教训成为新约里神的话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62000" y="439420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使徒的教训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577</Words>
  <Application>Microsoft Office PowerPoint</Application>
  <PresentationFormat>全屏显示(4:3)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方正姚体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3</cp:revision>
  <dcterms:created xsi:type="dcterms:W3CDTF">2018-09-26T08:57:47Z</dcterms:created>
  <dcterms:modified xsi:type="dcterms:W3CDTF">2020-08-12T09:11:22Z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