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2" r:id="rId8"/>
    <p:sldId id="257" r:id="rId9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>
                <a:latin typeface="方正姚体" panose="02010601030101010101" pitchFamily="2" charset="-122"/>
                <a:ea typeface="方正姚体" panose="02010601030101010101" pitchFamily="2" charset="-122"/>
              </a:rPr>
              <a:t>人的事，神的事，属灵人解属灵事</a:t>
            </a:r>
            <a:endParaRPr lang="zh-CN" altLang="en-US" sz="3600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53745" y="1058545"/>
            <a:ext cx="75780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2:2 因为我曾定了主意，在你们中间不知道别的，只知道耶稣基督，并这位钉十字架的。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53745" y="2544445"/>
            <a:ext cx="75787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2:4 我说的话，讲的道，不是用智慧动听的言语，乃是用那灵和能力的明证。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53110" y="4030980"/>
            <a:ext cx="75787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2:9 只是如经上所记：“神为爱祂的人所预备的，是眼睛未曾看见，耳朵未曾听见，人心也未曾想到的。”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217160" y="1153795"/>
            <a:ext cx="3048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神的能力、神的智慧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42010" y="1939925"/>
            <a:ext cx="23190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犹太人：神迹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42010" y="2567305"/>
            <a:ext cx="35540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希利尼人：智慧（哲学）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72795" y="1153795"/>
            <a:ext cx="30035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世人的智慧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217160" y="2400300"/>
            <a:ext cx="29711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公义、圣别和救赎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200150" y="4664710"/>
            <a:ext cx="18649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未曾认识神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604510" y="466471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拯救信的人</a:t>
            </a:r>
          </a:p>
        </p:txBody>
      </p:sp>
      <p:cxnSp>
        <p:nvCxnSpPr>
          <p:cNvPr id="9" name="直接箭头连接符 8"/>
          <p:cNvCxnSpPr/>
          <p:nvPr/>
        </p:nvCxnSpPr>
        <p:spPr>
          <a:xfrm>
            <a:off x="1718945" y="3432810"/>
            <a:ext cx="0" cy="74104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6267450" y="3474085"/>
            <a:ext cx="0" cy="74104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81965" y="200660"/>
            <a:ext cx="6888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不知道别的，只知道耶稣基督，并这位钉十字架的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81965" y="1485265"/>
            <a:ext cx="3840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又软弱，又惧怕，又甚战兢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81965" y="3997325"/>
            <a:ext cx="841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说话、讲道不是用智慧动听的言语，乃是用那灵和能力的明证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466590" y="73406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主题、中心、内容和本质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24865" y="2128520"/>
            <a:ext cx="37058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软弱</a:t>
            </a:r>
            <a:r>
              <a:rPr lang="en-US" altLang="zh-CN" sz="2000" b="1">
                <a:sym typeface="+mn-ea"/>
              </a:rPr>
              <a:t>——</a:t>
            </a:r>
            <a:r>
              <a:rPr lang="zh-CN" altLang="en-US" sz="2000" b="1">
                <a:sym typeface="+mn-ea"/>
              </a:rPr>
              <a:t>身体因受苦而有的软弱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24865" y="2598420"/>
            <a:ext cx="26847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惧怕</a:t>
            </a:r>
            <a:r>
              <a:rPr lang="en-US" altLang="zh-CN" sz="2000" b="1">
                <a:sym typeface="+mn-ea"/>
              </a:rPr>
              <a:t>——</a:t>
            </a:r>
            <a:r>
              <a:rPr lang="zh-CN" altLang="en-US" sz="2000" b="1">
                <a:sym typeface="+mn-ea"/>
              </a:rPr>
              <a:t>是里面的感觉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24865" y="3027045"/>
            <a:ext cx="242951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战兢</a:t>
            </a:r>
            <a:r>
              <a:rPr lang="en-US" altLang="zh-CN" sz="2000" b="1">
                <a:sym typeface="+mn-ea"/>
              </a:rPr>
              <a:t>——</a:t>
            </a:r>
            <a:r>
              <a:rPr lang="zh-CN" altLang="en-US" sz="2000" b="1">
                <a:sym typeface="+mn-ea"/>
              </a:rPr>
              <a:t>外面的表现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172075" y="2155825"/>
            <a:ext cx="298450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照着属天的异象，在神所指派他的职事里，避免任何偏差，忠心并稳固地站住。</a:t>
            </a:r>
          </a:p>
        </p:txBody>
      </p:sp>
      <p:sp>
        <p:nvSpPr>
          <p:cNvPr id="13" name="右大括号 12"/>
          <p:cNvSpPr/>
          <p:nvPr/>
        </p:nvSpPr>
        <p:spPr>
          <a:xfrm>
            <a:off x="4683760" y="2285365"/>
            <a:ext cx="75565" cy="1087120"/>
          </a:xfrm>
          <a:prstGeom prst="rightBrac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C00000"/>
                </a:solidFill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rgbClr val="FF0000"/>
              </a:solidFill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2992120" y="4419600"/>
            <a:ext cx="214884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6358890" y="4403725"/>
            <a:ext cx="2369185" cy="63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H="1">
            <a:off x="3216275" y="4425315"/>
            <a:ext cx="683260" cy="21399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885825" y="4712335"/>
            <a:ext cx="32461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出于心思，属于推测的话语</a:t>
            </a:r>
          </a:p>
        </p:txBody>
      </p:sp>
      <p:cxnSp>
        <p:nvCxnSpPr>
          <p:cNvPr id="18" name="直接箭头连接符 17"/>
          <p:cNvCxnSpPr/>
          <p:nvPr/>
        </p:nvCxnSpPr>
        <p:spPr>
          <a:xfrm>
            <a:off x="6839585" y="4413250"/>
            <a:ext cx="362585" cy="32956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5267325" y="4742815"/>
            <a:ext cx="35013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出于灵，是那灵的释放与展示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1054100" y="5608320"/>
            <a:ext cx="70364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叫你们的信不在于人的智慧，乃在于神的能力。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8" grpId="0"/>
      <p:bldP spid="9" grpId="0"/>
      <p:bldP spid="11" grpId="0"/>
      <p:bldP spid="12" grpId="0"/>
      <p:bldP spid="13" grpId="0" animBg="1"/>
      <p:bldP spid="17" grpId="0"/>
      <p:bldP spid="19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354830" y="711835"/>
            <a:ext cx="42303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/>
              <a:t>不知道别的，只知道耶稣基督，并这位钉十字架的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354830" y="2315210"/>
            <a:ext cx="41478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又软弱，又惧怕，又甚战兢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354830" y="3745230"/>
            <a:ext cx="414718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/>
              <a:t>说话、讲道不是用智慧动听的言语，乃是用那灵和能力的明证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81685" y="80454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高超的言论或智慧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74370" y="1896745"/>
            <a:ext cx="303974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寻找心理和身体上的强壮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74370" y="2818765"/>
            <a:ext cx="29419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热心宗教，崇尚哲学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74370" y="3946525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出于心思，属于推测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494655" y="538670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包罗万有的基督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778375" y="5386705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信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607185" y="538670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分裂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14705" y="538670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不信</a:t>
            </a:r>
          </a:p>
        </p:txBody>
      </p:sp>
      <p:cxnSp>
        <p:nvCxnSpPr>
          <p:cNvPr id="13" name="直接连接符 12"/>
          <p:cNvCxnSpPr/>
          <p:nvPr/>
        </p:nvCxnSpPr>
        <p:spPr>
          <a:xfrm>
            <a:off x="3986530" y="723900"/>
            <a:ext cx="16510" cy="522795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21715" y="768350"/>
            <a:ext cx="58407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</a:rPr>
              <a:t>在长成的人中，我们也讲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sym typeface="+mn-ea"/>
              </a:rPr>
              <a:t>智慧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21715" y="1882775"/>
            <a:ext cx="18923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不是这世代的智慧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21715" y="3106420"/>
            <a:ext cx="195707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不是这世代有权有位正被废掉之人的智慧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118610" y="188277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神奥秘中的智慧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118610" y="287020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神在万世以前预定的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118610" y="3712210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为使我们得荣耀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118610" y="450786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需要我们信并爱神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118610" y="532574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借着神的灵的启示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424555" y="93281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人的事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06195" y="93281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人的灵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39215" y="172339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神的灵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424555" y="172339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神的事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339215" y="255460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属灵的话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424555" y="255460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属灵的事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585970" y="172339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神白白恩赐我们的事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306195" y="3837305"/>
            <a:ext cx="3535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属魂的人不能领受神的事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306195" y="4634230"/>
            <a:ext cx="2621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属灵的人看透万事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077335" y="4634230"/>
            <a:ext cx="2621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我们有基督的心思</a:t>
            </a:r>
          </a:p>
        </p:txBody>
      </p:sp>
      <p:cxnSp>
        <p:nvCxnSpPr>
          <p:cNvPr id="13" name="直接箭头连接符 12"/>
          <p:cNvCxnSpPr>
            <a:stCxn id="3" idx="3"/>
            <a:endCxn id="2" idx="1"/>
          </p:cNvCxnSpPr>
          <p:nvPr/>
        </p:nvCxnSpPr>
        <p:spPr>
          <a:xfrm>
            <a:off x="2407285" y="1155700"/>
            <a:ext cx="101727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2407285" y="1953260"/>
            <a:ext cx="101727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flipV="1">
            <a:off x="2687320" y="2782570"/>
            <a:ext cx="821690" cy="25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3930" y="713105"/>
            <a:ext cx="71335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钉十字架的基督，是使徒职事的中心　二1～16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3930" y="2878455"/>
            <a:ext cx="71335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/>
              <a:t>2.</a:t>
            </a:r>
            <a:r>
              <a:rPr lang="zh-CN" altLang="en-US" sz="2400"/>
              <a:t>神奥秘中的智慧</a:t>
            </a:r>
            <a:r>
              <a:rPr lang="en-US" altLang="zh-CN" sz="2400"/>
              <a:t>——</a:t>
            </a:r>
            <a:r>
              <a:rPr lang="zh-CN" altLang="en-US" sz="2400"/>
              <a:t>基督是神深奥的事　6～10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63930" y="4053205"/>
            <a:ext cx="6985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/>
              <a:t>3.</a:t>
            </a:r>
            <a:r>
              <a:rPr lang="zh-CN" altLang="en-US" sz="2400"/>
              <a:t>用属灵的话，向属灵的人，解释属灵的事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63930" y="1704340"/>
            <a:ext cx="35350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>
                <a:sym typeface="+mn-ea"/>
              </a:rPr>
              <a:t>1.</a:t>
            </a:r>
            <a:r>
              <a:rPr lang="zh-CN" altLang="en-US" sz="2400">
                <a:sym typeface="+mn-ea"/>
              </a:rPr>
              <a:t>使徒尽职事的路　1～5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506</Words>
  <Application>Microsoft Office PowerPoint</Application>
  <PresentationFormat>全屏显示(4:3)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4</cp:revision>
  <dcterms:created xsi:type="dcterms:W3CDTF">2018-08-21T15:43:00Z</dcterms:created>
  <dcterms:modified xsi:type="dcterms:W3CDTF">2020-08-12T03:10:19Z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