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8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937267" y="1820799"/>
            <a:ext cx="3647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哥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林多前书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94963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>
                <a:latin typeface="方正姚体" panose="02010601030101010101" pitchFamily="2" charset="-122"/>
                <a:ea typeface="方正姚体" panose="02010601030101010101" pitchFamily="2" charset="-122"/>
              </a:rPr>
              <a:t>当察验，要分辨，吃饼喝杯不随便</a:t>
            </a:r>
            <a:endParaRPr lang="zh-CN" altLang="en-US" sz="3600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11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82065" y="767080"/>
            <a:ext cx="575500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对混乱的责备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282065" y="3509645"/>
            <a:ext cx="575500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定义的复习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282065" y="1500505"/>
            <a:ext cx="701548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哥林多信徒聚在一起，不是受益，乃是招损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282065" y="2065655"/>
            <a:ext cx="680847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在他们的召会聚会中，他们中间有分裂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282065" y="2589530"/>
            <a:ext cx="70929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他们聚在一处的时候，并不是吃主的晚餐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282065" y="4311650"/>
            <a:ext cx="6304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/>
              <a:t>记念主，享受主，陈列祂的死，直到祂回来。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45210" y="1028700"/>
            <a:ext cx="6939915" cy="45231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我们该领悟，桌子上的表记是表征主的宝血和身体。然后我们必须问自己，我们的生活行动是否使我们配吃这晚餐。这是记念主。同时我们必须分辨桌子上的饼，是表征基督惟一奥秘的身体，还是表征分裂。饼若表征某种分裂的团体或公会，我们就不该吃，因我们分辨那身体。这样分辨那身体，就是承认这身体与任何分裂的事全然有别。我们这样分辨那身体，是要执行神的行政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45210" y="412115"/>
            <a:ext cx="575500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察验和分辨的需要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871855" y="681990"/>
            <a:ext cx="257429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主的管教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871855" y="4037330"/>
            <a:ext cx="684339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我们若分辨自己，就不至于受审判。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71855" y="1322705"/>
            <a:ext cx="275209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不分辨那身体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71220" y="1836420"/>
            <a:ext cx="752094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主对那些不配的领受主身体之人的管教，就是暂时的审判。主首先管教他们，使他们身体软弱。然后，因他们不肯为他们的过犯悔改，主就进一步管教他们，使他们生病。因他们仍旧不肯悔改，主就藉着死审判他们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71855" y="4693285"/>
            <a:ext cx="752030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我们若保守自己在神的行政之下，就不至于受审判、改正、管教，好被带回到祂的行政。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24560" y="770890"/>
            <a:ext cx="752094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11:3 我且愿意你们知道，基督是各人的头，男人是女人的头，神是基督的头。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24560" y="1841500"/>
            <a:ext cx="7520940" cy="39693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11:24 祝谢了，就擘开，说，这是我的身体，为你们舍的，你们要如此行，为的是记念我。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11:25 饭后，也照样拿起杯来，说，这杯是用我的血所立的新约，你们每逢喝的时候，要如此行，为的是记念我。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11:26 你们每逢吃这饼，喝这杯，是宣告主的死，直等到祂来。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30605" y="268605"/>
            <a:ext cx="465772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为人生活范围里的难处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30605" y="984885"/>
            <a:ext cx="30886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分裂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30605" y="157226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乱伦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30605" y="2153285"/>
            <a:ext cx="269367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诉讼的难处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30605" y="277749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滥用人的权利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30605" y="343471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对付婚姻的难处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030605" y="4102735"/>
            <a:ext cx="296672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吃祭偶像之物的难处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450080" y="215328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要求个人的权利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484370" y="3434715"/>
            <a:ext cx="355981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与魂生命和肉体有关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4484370" y="4113530"/>
            <a:ext cx="403161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没有受约束</a:t>
            </a:r>
            <a:r>
              <a:rPr lang="en-US" altLang="zh-CN" sz="2400"/>
              <a:t>,只顾自己的吃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4450080" y="984885"/>
            <a:ext cx="29273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>
                <a:sym typeface="+mn-ea"/>
              </a:rPr>
              <a:t>活在魂里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4484370" y="1572260"/>
            <a:ext cx="3429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放纵肉体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4484370" y="2777490"/>
            <a:ext cx="363728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zh-CN" sz="2400"/>
              <a:t>滥用神命定的权利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030605" y="5010785"/>
            <a:ext cx="65119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基督</a:t>
            </a:r>
            <a:r>
              <a:rPr lang="en-US" altLang="zh-CN" sz="24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——</a:t>
            </a: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解决我们基督徒生活中难处的因素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43915" y="676910"/>
            <a:ext cx="635825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800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神行政范围里的难处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43915" y="1351915"/>
            <a:ext cx="767588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哥林多人中间的难处不但与为人生活有关，更与神的行政有关。他们中间没有次序，没有权柄。所以，他们不但在吃与婚姻上滥用自己的权利；他们甚至滥用属灵的恩赐。他们过度的误用这些神所给的恩赐，为要实现他们自私的意图。这使他们中间神的行政受阻挠，并且至少在某种程度上被破坏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43915" y="399923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1.</a:t>
            </a:r>
            <a:r>
              <a:rPr lang="zh-CN" altLang="en-US" sz="2400" b="1"/>
              <a:t>作头的难处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43915" y="4697095"/>
            <a:ext cx="35496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主的晚餐的难处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43915" y="5290185"/>
            <a:ext cx="35496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3.</a:t>
            </a:r>
            <a:r>
              <a:rPr lang="zh-CN" altLang="en-US" sz="2400" b="1"/>
              <a:t>误用属灵恩赐的难处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815840" y="3999230"/>
            <a:ext cx="38893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4.</a:t>
            </a:r>
            <a:r>
              <a:rPr lang="zh-CN" altLang="en-US" sz="2400" b="1"/>
              <a:t>否认复活的事实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815840" y="455866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5.</a:t>
            </a:r>
            <a:r>
              <a:rPr lang="zh-CN" altLang="en-US" sz="2400" b="1"/>
              <a:t>对付财物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65200" y="810895"/>
            <a:ext cx="722566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以神是头、基督是头、男人是头，作为他教训的有力根据。他关于蒙头的教训，不是基于任何宗教的作法，或人制定的习俗，乃是基于神行政管理中的作头问题。这样有力的根据，使人没有立场为蒙头作任何争辩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65200" y="3140710"/>
            <a:ext cx="75971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凡男人祷告，或是申言，若蒙着头，就羞辱自己的头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65200" y="3832225"/>
            <a:ext cx="75977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凡女人祷告，或是申言，若不蒙着头，就羞辱自己的头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65200" y="4431665"/>
            <a:ext cx="63246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蒙头是在长头发之外，另加的遮盖。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86790" y="715645"/>
            <a:ext cx="6731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男人是神的形像和荣耀，但女人是男人的荣耀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86790" y="1482725"/>
            <a:ext cx="67303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男人原不是由女人而出，女人却是由男人而出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86790" y="2265680"/>
            <a:ext cx="73120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男人不是为着女人创造的，女人却是为着男人创造的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86790" y="3040380"/>
            <a:ext cx="653351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女人为着天使的缘故，在头上有服权柄的表记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86790" y="3846195"/>
            <a:ext cx="731202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我们的本性也教导我们，男人若有长头发，便是他的羞辱，而女人有长头发，乃是她的荣耀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86790" y="484441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没有强辩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40765" y="795020"/>
            <a:ext cx="727456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我们说到蒙头，目的不是要姊妹仅仅在道理上接受外面的实行。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40765" y="1989455"/>
            <a:ext cx="679640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姊妹蒙头时，需要领悟蒙头的意义。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40765" y="3428365"/>
            <a:ext cx="727456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在启示录里我们看见，基督这被杀的羔羊，完全在神的作头之下，以执行神的行政。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40765" y="4651375"/>
            <a:ext cx="727519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身体的头基督，自己也服从神的作头；基督在地上的身体，必须返照基督的服从，彰显基督对于神的作头的服从，以执行祂的行政。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41400" y="2690495"/>
            <a:ext cx="719201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需要领悟，他们必须在基督的作头之下。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86790" y="438150"/>
            <a:ext cx="428371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800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主的筵席与主的晚餐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86790" y="1084580"/>
            <a:ext cx="741108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rgbClr val="C00000"/>
                </a:solidFill>
              </a:rPr>
              <a:t>主的筵席</a:t>
            </a:r>
            <a:r>
              <a:rPr lang="zh-CN" altLang="en-US" sz="2400" b="1"/>
              <a:t>的意义是享受以有分，享受以交通。我们说我们吃主的筵席，意思是我们在主的交通里享受祂。这是为着我们的享受和满足。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86790" y="2415540"/>
            <a:ext cx="637984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主的晚餐是为着祂的满足。这是为着记念祂。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86790" y="3175000"/>
            <a:ext cx="522732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800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物质的身体与奥秘的身体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86790" y="3737610"/>
            <a:ext cx="741045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这是我的身体，为你们舍的，你们要如此行，为的是记念我。（</a:t>
            </a:r>
            <a:r>
              <a:rPr lang="en-US" alt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24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）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86790" y="4544060"/>
            <a:ext cx="64890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这里的身体指主物质的身体，是为着我们的。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986790" y="5203825"/>
            <a:ext cx="573214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若不分辨那身体（</a:t>
            </a:r>
            <a:r>
              <a:rPr lang="en-US" alt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29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）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986790" y="5621655"/>
            <a:ext cx="74104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指奥秘的身体，就是召会，是为着祂的。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06120" y="603885"/>
            <a:ext cx="770826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耶稣物质的身体在十字架上舍了，为我们完成救赎。但那身体与神当前的行政无关。与神今天的行政有彻底、绝对关系的，乃是基督奥秘的身体。若没有基督奥秘的身体，神就没有路、没有凭借完成祂的行政。这就是说，神的行政是藉着基督奥秘的身体才得以完成的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39775" y="2734310"/>
            <a:ext cx="763587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我们来赴主的筵席时，所关切的不是救赎，也不是神圣的行政；我们所关切的只是我们的享受。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06120" y="4947285"/>
            <a:ext cx="763714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我们若要主耶稣在主的晚餐中得满足，我们不但该记念祂，也该顾到藉祂所执行神的行政。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06755" y="3910965"/>
            <a:ext cx="763587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主的晚餐与主的享受和满足有关。我们不该只顾自己在筵席中的享受，也该顾到主在晚餐中的享受。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1230</Words>
  <Application>Microsoft Office PowerPoint</Application>
  <PresentationFormat>全屏显示(4:3)</PresentationFormat>
  <Paragraphs>68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1" baseType="lpstr">
      <vt:lpstr>方正姚体</vt:lpstr>
      <vt:lpstr>仿宋</vt:lpstr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bide</cp:lastModifiedBy>
  <cp:revision>3</cp:revision>
  <dcterms:created xsi:type="dcterms:W3CDTF">2018-10-24T09:04:58Z</dcterms:created>
  <dcterms:modified xsi:type="dcterms:W3CDTF">2020-08-12T09:24:08Z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